
<file path=[Content_Types].xml><?xml version="1.0" encoding="utf-8"?>
<Types xmlns="http://schemas.openxmlformats.org/package/2006/content-types">
  <Override PartName="/_rels/.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4.jpeg" ContentType="image/jpeg"/>
  <Override PartName="/ppt/media/image3.png" ContentType="image/png"/>
  <Override PartName="/ppt/media/image2.png" ContentType="image/png"/>
  <Override PartName="/ppt/media/image1.png" ContentType="image/png"/>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2760"/>
            <a:ext cx="9072360" cy="1259640"/>
          </a:xfrm>
          <a:prstGeom prst="rect">
            <a:avLst/>
          </a:prstGeom>
        </p:spPr>
        <p:txBody>
          <a:bodyPr lIns="0" rIns="0" tIns="0" bIns="0" anchor="ctr"/>
          <a:p>
            <a:endParaRPr b="0" lang="en-US" sz="2000" spc="-1" strike="noStrike">
              <a:solidFill>
                <a:srgbClr val="000000"/>
              </a:solidFill>
              <a:uFill>
                <a:solidFill>
                  <a:srgbClr val="ffffff"/>
                </a:solidFill>
              </a:uFill>
              <a:latin typeface="Calibri"/>
            </a:endParaRPr>
          </a:p>
        </p:txBody>
      </p:sp>
      <p:sp>
        <p:nvSpPr>
          <p:cNvPr id="27" name="PlaceHolder 2"/>
          <p:cNvSpPr>
            <a:spLocks noGrp="1"/>
          </p:cNvSpPr>
          <p:nvPr>
            <p:ph type="body"/>
          </p:nvPr>
        </p:nvSpPr>
        <p:spPr>
          <a:xfrm>
            <a:off x="504000" y="1768680"/>
            <a:ext cx="9072000" cy="20908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
        <p:nvSpPr>
          <p:cNvPr id="28" name="PlaceHolder 3"/>
          <p:cNvSpPr>
            <a:spLocks noGrp="1"/>
          </p:cNvSpPr>
          <p:nvPr>
            <p:ph type="body"/>
          </p:nvPr>
        </p:nvSpPr>
        <p:spPr>
          <a:xfrm>
            <a:off x="504000" y="4058640"/>
            <a:ext cx="9072000" cy="20908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2760"/>
            <a:ext cx="9072360" cy="1259640"/>
          </a:xfrm>
          <a:prstGeom prst="rect">
            <a:avLst/>
          </a:prstGeom>
        </p:spPr>
        <p:txBody>
          <a:bodyPr lIns="0" rIns="0" tIns="0" bIns="0" anchor="ctr"/>
          <a:p>
            <a:endParaRPr b="0" lang="en-US" sz="2000" spc="-1" strike="noStrike">
              <a:solidFill>
                <a:srgbClr val="000000"/>
              </a:solidFill>
              <a:uFill>
                <a:solidFill>
                  <a:srgbClr val="ffffff"/>
                </a:solidFill>
              </a:uFill>
              <a:latin typeface="Calibri"/>
            </a:endParaRPr>
          </a:p>
        </p:txBody>
      </p:sp>
      <p:sp>
        <p:nvSpPr>
          <p:cNvPr id="30" name="PlaceHolder 2"/>
          <p:cNvSpPr>
            <a:spLocks noGrp="1"/>
          </p:cNvSpPr>
          <p:nvPr>
            <p:ph type="body"/>
          </p:nvPr>
        </p:nvSpPr>
        <p:spPr>
          <a:xfrm>
            <a:off x="504000" y="1768680"/>
            <a:ext cx="4426920" cy="20908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
        <p:nvSpPr>
          <p:cNvPr id="31" name="PlaceHolder 3"/>
          <p:cNvSpPr>
            <a:spLocks noGrp="1"/>
          </p:cNvSpPr>
          <p:nvPr>
            <p:ph type="body"/>
          </p:nvPr>
        </p:nvSpPr>
        <p:spPr>
          <a:xfrm>
            <a:off x="5152680" y="1768680"/>
            <a:ext cx="4426920" cy="20908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
        <p:nvSpPr>
          <p:cNvPr id="32" name="PlaceHolder 4"/>
          <p:cNvSpPr>
            <a:spLocks noGrp="1"/>
          </p:cNvSpPr>
          <p:nvPr>
            <p:ph type="body"/>
          </p:nvPr>
        </p:nvSpPr>
        <p:spPr>
          <a:xfrm>
            <a:off x="5152680" y="4058640"/>
            <a:ext cx="4426920" cy="20908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
        <p:nvSpPr>
          <p:cNvPr id="33" name="PlaceHolder 5"/>
          <p:cNvSpPr>
            <a:spLocks noGrp="1"/>
          </p:cNvSpPr>
          <p:nvPr>
            <p:ph type="body"/>
          </p:nvPr>
        </p:nvSpPr>
        <p:spPr>
          <a:xfrm>
            <a:off x="504000" y="4058640"/>
            <a:ext cx="4426920" cy="20908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2760"/>
            <a:ext cx="9072360" cy="1259640"/>
          </a:xfrm>
          <a:prstGeom prst="rect">
            <a:avLst/>
          </a:prstGeom>
        </p:spPr>
        <p:txBody>
          <a:bodyPr lIns="0" rIns="0" tIns="0" bIns="0" anchor="ctr"/>
          <a:p>
            <a:endParaRPr b="0" lang="en-US" sz="2000" spc="-1" strike="noStrike">
              <a:solidFill>
                <a:srgbClr val="000000"/>
              </a:solidFill>
              <a:uFill>
                <a:solidFill>
                  <a:srgbClr val="ffffff"/>
                </a:solidFill>
              </a:uFill>
              <a:latin typeface="Calibri"/>
            </a:endParaRPr>
          </a:p>
        </p:txBody>
      </p:sp>
      <p:sp>
        <p:nvSpPr>
          <p:cNvPr id="35" name="PlaceHolder 2"/>
          <p:cNvSpPr>
            <a:spLocks noGrp="1"/>
          </p:cNvSpPr>
          <p:nvPr>
            <p:ph type="body"/>
          </p:nvPr>
        </p:nvSpPr>
        <p:spPr>
          <a:xfrm>
            <a:off x="504000" y="1768680"/>
            <a:ext cx="9072000" cy="43840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
        <p:nvSpPr>
          <p:cNvPr id="36" name="PlaceHolder 3"/>
          <p:cNvSpPr>
            <a:spLocks noGrp="1"/>
          </p:cNvSpPr>
          <p:nvPr>
            <p:ph type="body"/>
          </p:nvPr>
        </p:nvSpPr>
        <p:spPr>
          <a:xfrm>
            <a:off x="504000" y="1768680"/>
            <a:ext cx="9072000" cy="43840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pic>
        <p:nvPicPr>
          <p:cNvPr id="37" name="" descr=""/>
          <p:cNvPicPr/>
          <p:nvPr/>
        </p:nvPicPr>
        <p:blipFill>
          <a:blip r:embed="rId2"/>
          <a:stretch/>
        </p:blipFill>
        <p:spPr>
          <a:xfrm>
            <a:off x="2292480" y="1768680"/>
            <a:ext cx="5494680" cy="4384080"/>
          </a:xfrm>
          <a:prstGeom prst="rect">
            <a:avLst/>
          </a:prstGeom>
          <a:ln>
            <a:noFill/>
          </a:ln>
        </p:spPr>
      </p:pic>
      <p:pic>
        <p:nvPicPr>
          <p:cNvPr id="38" name="" descr=""/>
          <p:cNvPicPr/>
          <p:nvPr/>
        </p:nvPicPr>
        <p:blipFill>
          <a:blip r:embed="rId3"/>
          <a:stretch/>
        </p:blipFill>
        <p:spPr>
          <a:xfrm>
            <a:off x="2292480" y="1768680"/>
            <a:ext cx="5494680" cy="438408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2760"/>
            <a:ext cx="9072360" cy="1259640"/>
          </a:xfrm>
          <a:prstGeom prst="rect">
            <a:avLst/>
          </a:prstGeom>
        </p:spPr>
        <p:txBody>
          <a:bodyPr lIns="0" rIns="0" tIns="0" bIns="0" anchor="ctr"/>
          <a:p>
            <a:endParaRPr b="0" lang="en-US" sz="2000" spc="-1" strike="noStrike">
              <a:solidFill>
                <a:srgbClr val="000000"/>
              </a:solidFill>
              <a:uFill>
                <a:solidFill>
                  <a:srgbClr val="ffffff"/>
                </a:solidFill>
              </a:uFill>
              <a:latin typeface="Calibri"/>
            </a:endParaRPr>
          </a:p>
        </p:txBody>
      </p:sp>
      <p:sp>
        <p:nvSpPr>
          <p:cNvPr id="6"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2760"/>
            <a:ext cx="9072360" cy="1259640"/>
          </a:xfrm>
          <a:prstGeom prst="rect">
            <a:avLst/>
          </a:prstGeom>
        </p:spPr>
        <p:txBody>
          <a:bodyPr lIns="0" rIns="0" tIns="0" bIns="0" anchor="ctr"/>
          <a:p>
            <a:endParaRPr b="0" lang="en-US" sz="2000" spc="-1" strike="noStrike">
              <a:solidFill>
                <a:srgbClr val="000000"/>
              </a:solidFill>
              <a:uFill>
                <a:solidFill>
                  <a:srgbClr val="ffffff"/>
                </a:solidFill>
              </a:uFill>
              <a:latin typeface="Calibri"/>
            </a:endParaRPr>
          </a:p>
        </p:txBody>
      </p:sp>
      <p:sp>
        <p:nvSpPr>
          <p:cNvPr id="8" name="PlaceHolder 2"/>
          <p:cNvSpPr>
            <a:spLocks noGrp="1"/>
          </p:cNvSpPr>
          <p:nvPr>
            <p:ph type="body"/>
          </p:nvPr>
        </p:nvSpPr>
        <p:spPr>
          <a:xfrm>
            <a:off x="504000" y="1768680"/>
            <a:ext cx="9072000" cy="43840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2760"/>
            <a:ext cx="9072360" cy="1259640"/>
          </a:xfrm>
          <a:prstGeom prst="rect">
            <a:avLst/>
          </a:prstGeom>
        </p:spPr>
        <p:txBody>
          <a:bodyPr lIns="0" rIns="0" tIns="0" bIns="0" anchor="ctr"/>
          <a:p>
            <a:endParaRPr b="0" lang="en-US" sz="2000" spc="-1" strike="noStrike">
              <a:solidFill>
                <a:srgbClr val="000000"/>
              </a:solidFill>
              <a:uFill>
                <a:solidFill>
                  <a:srgbClr val="ffffff"/>
                </a:solidFill>
              </a:uFill>
              <a:latin typeface="Calibri"/>
            </a:endParaRPr>
          </a:p>
        </p:txBody>
      </p:sp>
      <p:sp>
        <p:nvSpPr>
          <p:cNvPr id="10" name="PlaceHolder 2"/>
          <p:cNvSpPr>
            <a:spLocks noGrp="1"/>
          </p:cNvSpPr>
          <p:nvPr>
            <p:ph type="body"/>
          </p:nvPr>
        </p:nvSpPr>
        <p:spPr>
          <a:xfrm>
            <a:off x="504000" y="1768680"/>
            <a:ext cx="4426920" cy="43840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
        <p:nvSpPr>
          <p:cNvPr id="11" name="PlaceHolder 3"/>
          <p:cNvSpPr>
            <a:spLocks noGrp="1"/>
          </p:cNvSpPr>
          <p:nvPr>
            <p:ph type="body"/>
          </p:nvPr>
        </p:nvSpPr>
        <p:spPr>
          <a:xfrm>
            <a:off x="5152680" y="1768680"/>
            <a:ext cx="4426920" cy="43840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2760"/>
            <a:ext cx="9072360" cy="1259640"/>
          </a:xfrm>
          <a:prstGeom prst="rect">
            <a:avLst/>
          </a:prstGeom>
        </p:spPr>
        <p:txBody>
          <a:bodyPr lIns="0" rIns="0" tIns="0" bIns="0" anchor="ctr"/>
          <a:p>
            <a:endParaRPr b="0" lang="en-US" sz="2000" spc="-1" strike="noStrike">
              <a:solidFill>
                <a:srgbClr val="000000"/>
              </a:solidFill>
              <a:uFill>
                <a:solidFill>
                  <a:srgbClr val="ffffff"/>
                </a:solidFill>
              </a:u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2760"/>
            <a:ext cx="9072360" cy="58402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2760"/>
            <a:ext cx="9072360" cy="1259640"/>
          </a:xfrm>
          <a:prstGeom prst="rect">
            <a:avLst/>
          </a:prstGeom>
        </p:spPr>
        <p:txBody>
          <a:bodyPr lIns="0" rIns="0" tIns="0" bIns="0" anchor="ctr"/>
          <a:p>
            <a:endParaRPr b="0" lang="en-US" sz="2000" spc="-1" strike="noStrike">
              <a:solidFill>
                <a:srgbClr val="000000"/>
              </a:solidFill>
              <a:uFill>
                <a:solidFill>
                  <a:srgbClr val="ffffff"/>
                </a:solidFill>
              </a:uFill>
              <a:latin typeface="Calibri"/>
            </a:endParaRPr>
          </a:p>
        </p:txBody>
      </p:sp>
      <p:sp>
        <p:nvSpPr>
          <p:cNvPr id="15" name="PlaceHolder 2"/>
          <p:cNvSpPr>
            <a:spLocks noGrp="1"/>
          </p:cNvSpPr>
          <p:nvPr>
            <p:ph type="body"/>
          </p:nvPr>
        </p:nvSpPr>
        <p:spPr>
          <a:xfrm>
            <a:off x="504000" y="1768680"/>
            <a:ext cx="4426920" cy="20908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
        <p:nvSpPr>
          <p:cNvPr id="16" name="PlaceHolder 3"/>
          <p:cNvSpPr>
            <a:spLocks noGrp="1"/>
          </p:cNvSpPr>
          <p:nvPr>
            <p:ph type="body"/>
          </p:nvPr>
        </p:nvSpPr>
        <p:spPr>
          <a:xfrm>
            <a:off x="504000" y="4058640"/>
            <a:ext cx="4426920" cy="20908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
        <p:nvSpPr>
          <p:cNvPr id="17" name="PlaceHolder 4"/>
          <p:cNvSpPr>
            <a:spLocks noGrp="1"/>
          </p:cNvSpPr>
          <p:nvPr>
            <p:ph type="body"/>
          </p:nvPr>
        </p:nvSpPr>
        <p:spPr>
          <a:xfrm>
            <a:off x="5152680" y="1768680"/>
            <a:ext cx="4426920" cy="43840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2760"/>
            <a:ext cx="9072360" cy="1259640"/>
          </a:xfrm>
          <a:prstGeom prst="rect">
            <a:avLst/>
          </a:prstGeom>
        </p:spPr>
        <p:txBody>
          <a:bodyPr lIns="0" rIns="0" tIns="0" bIns="0" anchor="ctr"/>
          <a:p>
            <a:endParaRPr b="0" lang="en-US" sz="2000" spc="-1" strike="noStrike">
              <a:solidFill>
                <a:srgbClr val="000000"/>
              </a:solidFill>
              <a:uFill>
                <a:solidFill>
                  <a:srgbClr val="ffffff"/>
                </a:solidFill>
              </a:uFill>
              <a:latin typeface="Calibri"/>
            </a:endParaRPr>
          </a:p>
        </p:txBody>
      </p:sp>
      <p:sp>
        <p:nvSpPr>
          <p:cNvPr id="19" name="PlaceHolder 2"/>
          <p:cNvSpPr>
            <a:spLocks noGrp="1"/>
          </p:cNvSpPr>
          <p:nvPr>
            <p:ph type="body"/>
          </p:nvPr>
        </p:nvSpPr>
        <p:spPr>
          <a:xfrm>
            <a:off x="504000" y="1768680"/>
            <a:ext cx="4426920" cy="43840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
        <p:nvSpPr>
          <p:cNvPr id="20" name="PlaceHolder 3"/>
          <p:cNvSpPr>
            <a:spLocks noGrp="1"/>
          </p:cNvSpPr>
          <p:nvPr>
            <p:ph type="body"/>
          </p:nvPr>
        </p:nvSpPr>
        <p:spPr>
          <a:xfrm>
            <a:off x="5152680" y="1768680"/>
            <a:ext cx="4426920" cy="20908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
        <p:nvSpPr>
          <p:cNvPr id="21" name="PlaceHolder 4"/>
          <p:cNvSpPr>
            <a:spLocks noGrp="1"/>
          </p:cNvSpPr>
          <p:nvPr>
            <p:ph type="body"/>
          </p:nvPr>
        </p:nvSpPr>
        <p:spPr>
          <a:xfrm>
            <a:off x="5152680" y="4058640"/>
            <a:ext cx="4426920" cy="20908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2760"/>
            <a:ext cx="9072360" cy="1259640"/>
          </a:xfrm>
          <a:prstGeom prst="rect">
            <a:avLst/>
          </a:prstGeom>
        </p:spPr>
        <p:txBody>
          <a:bodyPr lIns="0" rIns="0" tIns="0" bIns="0" anchor="ctr"/>
          <a:p>
            <a:endParaRPr b="0" lang="en-US" sz="2000" spc="-1" strike="noStrike">
              <a:solidFill>
                <a:srgbClr val="000000"/>
              </a:solidFill>
              <a:uFill>
                <a:solidFill>
                  <a:srgbClr val="ffffff"/>
                </a:solidFill>
              </a:uFill>
              <a:latin typeface="Calibri"/>
            </a:endParaRPr>
          </a:p>
        </p:txBody>
      </p:sp>
      <p:sp>
        <p:nvSpPr>
          <p:cNvPr id="23" name="PlaceHolder 2"/>
          <p:cNvSpPr>
            <a:spLocks noGrp="1"/>
          </p:cNvSpPr>
          <p:nvPr>
            <p:ph type="body"/>
          </p:nvPr>
        </p:nvSpPr>
        <p:spPr>
          <a:xfrm>
            <a:off x="504000" y="1768680"/>
            <a:ext cx="4426920" cy="20908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
        <p:nvSpPr>
          <p:cNvPr id="24" name="PlaceHolder 3"/>
          <p:cNvSpPr>
            <a:spLocks noGrp="1"/>
          </p:cNvSpPr>
          <p:nvPr>
            <p:ph type="body"/>
          </p:nvPr>
        </p:nvSpPr>
        <p:spPr>
          <a:xfrm>
            <a:off x="5152680" y="1768680"/>
            <a:ext cx="4426920" cy="20908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
        <p:nvSpPr>
          <p:cNvPr id="25" name="PlaceHolder 4"/>
          <p:cNvSpPr>
            <a:spLocks noGrp="1"/>
          </p:cNvSpPr>
          <p:nvPr>
            <p:ph type="body"/>
          </p:nvPr>
        </p:nvSpPr>
        <p:spPr>
          <a:xfrm>
            <a:off x="504000" y="4058640"/>
            <a:ext cx="9072000" cy="2090880"/>
          </a:xfrm>
          <a:prstGeom prst="rect">
            <a:avLst/>
          </a:prstGeom>
        </p:spPr>
        <p:txBody>
          <a:bodyPr lIns="0" rIns="0" tIns="0" bIns="0"/>
          <a:p>
            <a:endParaRPr b="0" lang="en-US" sz="3500" spc="-1" strike="noStrike">
              <a:solidFill>
                <a:srgbClr val="000000"/>
              </a:solidFill>
              <a:uFill>
                <a:solidFill>
                  <a:srgbClr val="ffffff"/>
                </a:solidFill>
              </a:u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2760"/>
            <a:ext cx="9072360" cy="1259640"/>
          </a:xfrm>
          <a:prstGeom prst="rect">
            <a:avLst/>
          </a:prstGeom>
        </p:spPr>
        <p:txBody>
          <a:bodyPr lIns="100800" rIns="100800" tIns="50400" bIns="50400" anchor="ctr"/>
          <a:p>
            <a:pPr algn="ctr">
              <a:lnSpc>
                <a:spcPct val="100000"/>
              </a:lnSpc>
            </a:pPr>
            <a:r>
              <a:rPr b="0" lang="en-US" sz="4900" spc="-1" strike="noStrike">
                <a:solidFill>
                  <a:srgbClr val="000000"/>
                </a:solidFill>
                <a:uFill>
                  <a:solidFill>
                    <a:srgbClr val="ffffff"/>
                  </a:solidFill>
                </a:uFill>
                <a:latin typeface="Calibri"/>
              </a:rPr>
              <a:t>Click to edit Master title style</a:t>
            </a:r>
            <a:endParaRPr b="0" lang="en-US" sz="2000" spc="-1" strike="noStrike">
              <a:solidFill>
                <a:srgbClr val="000000"/>
              </a:solidFill>
              <a:uFill>
                <a:solidFill>
                  <a:srgbClr val="ffffff"/>
                </a:solidFill>
              </a:uFill>
              <a:latin typeface="Calibri"/>
            </a:endParaRPr>
          </a:p>
        </p:txBody>
      </p:sp>
      <p:sp>
        <p:nvSpPr>
          <p:cNvPr id="1" name="PlaceHolder 2"/>
          <p:cNvSpPr>
            <a:spLocks noGrp="1"/>
          </p:cNvSpPr>
          <p:nvPr>
            <p:ph type="dt"/>
          </p:nvPr>
        </p:nvSpPr>
        <p:spPr>
          <a:xfrm>
            <a:off x="504000" y="7006680"/>
            <a:ext cx="2351880" cy="402120"/>
          </a:xfrm>
          <a:prstGeom prst="rect">
            <a:avLst/>
          </a:prstGeom>
        </p:spPr>
        <p:txBody>
          <a:bodyPr lIns="100800" rIns="100800" tIns="50400" bIns="50400" anchor="ctr"/>
          <a:p>
            <a:pPr>
              <a:lnSpc>
                <a:spcPct val="100000"/>
              </a:lnSpc>
            </a:pPr>
            <a:r>
              <a:rPr b="0" lang="en-US" sz="1300" spc="-1" strike="noStrike">
                <a:solidFill>
                  <a:srgbClr val="8b8b8b"/>
                </a:solidFill>
                <a:uFill>
                  <a:solidFill>
                    <a:srgbClr val="ffffff"/>
                  </a:solidFill>
                </a:uFill>
                <a:latin typeface="Calibri"/>
              </a:rPr>
              <a:t>8/28/18</a:t>
            </a:r>
            <a:endParaRPr b="0" lang="en-US" sz="1400" spc="-1" strike="noStrike">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3444120" y="7006680"/>
            <a:ext cx="3191760" cy="402120"/>
          </a:xfrm>
          <a:prstGeom prst="rect">
            <a:avLst/>
          </a:prstGeom>
        </p:spPr>
        <p:txBody>
          <a:bodyPr lIns="100800" rIns="100800" tIns="50400" bIns="50400" anchor="ctr"/>
          <a:p>
            <a:endParaRPr b="0" lang="en-US" sz="24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7224480" y="7006680"/>
            <a:ext cx="2351880" cy="402120"/>
          </a:xfrm>
          <a:prstGeom prst="rect">
            <a:avLst/>
          </a:prstGeom>
        </p:spPr>
        <p:txBody>
          <a:bodyPr lIns="100800" rIns="100800" tIns="50400" bIns="50400" anchor="ctr"/>
          <a:p>
            <a:pPr algn="r">
              <a:lnSpc>
                <a:spcPct val="100000"/>
              </a:lnSpc>
            </a:pPr>
            <a:fld id="{C1C0BE10-7639-4144-9E66-40B8DA10B86F}" type="slidenum">
              <a:rPr b="0" lang="en-US" sz="1300" spc="-1" strike="noStrike">
                <a:solidFill>
                  <a:srgbClr val="8b8b8b"/>
                </a:solidFill>
                <a:uFill>
                  <a:solidFill>
                    <a:srgbClr val="ffffff"/>
                  </a:solidFill>
                </a:uFill>
                <a:latin typeface="Calibri"/>
              </a:rPr>
              <a:t>1</a:t>
            </a:fld>
            <a:endParaRPr b="0" lang="en-US" sz="1400" spc="-1" strike="noStrike">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504000" y="1768680"/>
            <a:ext cx="9072000" cy="4384080"/>
          </a:xfrm>
          <a:prstGeom prst="rect">
            <a:avLst/>
          </a:prstGeom>
        </p:spPr>
        <p:txBody>
          <a:bodyPr lIns="0" rIns="0" tIns="0" bIns="0"/>
          <a:p>
            <a:pPr marL="432000" indent="-324000">
              <a:buClr>
                <a:srgbClr val="000000"/>
              </a:buClr>
              <a:buSzPct val="45000"/>
              <a:buFont typeface="Wingdings" charset="2"/>
              <a:buChar char=""/>
            </a:pPr>
            <a:r>
              <a:rPr b="0" lang="en-US" sz="3500" spc="-1" strike="noStrike">
                <a:solidFill>
                  <a:srgbClr val="000000"/>
                </a:solidFill>
                <a:uFill>
                  <a:solidFill>
                    <a:srgbClr val="ffffff"/>
                  </a:solidFill>
                </a:uFill>
                <a:latin typeface="Calibri"/>
              </a:rPr>
              <a:t>Click to edit the outline text format</a:t>
            </a:r>
            <a:endParaRPr b="0" lang="en-US" sz="35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en-US" sz="2600" spc="-1" strike="noStrike">
                <a:solidFill>
                  <a:srgbClr val="000000"/>
                </a:solidFill>
                <a:uFill>
                  <a:solidFill>
                    <a:srgbClr val="ffffff"/>
                  </a:solidFill>
                </a:uFill>
                <a:latin typeface="Calibri"/>
              </a:rPr>
              <a:t>Second Outline Level</a:t>
            </a:r>
            <a:endParaRPr b="0" lang="en-US" sz="26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en-US" sz="2200" spc="-1" strike="noStrike">
                <a:solidFill>
                  <a:srgbClr val="000000"/>
                </a:solidFill>
                <a:uFill>
                  <a:solidFill>
                    <a:srgbClr val="ffffff"/>
                  </a:solidFill>
                </a:uFill>
                <a:latin typeface="Calibri"/>
              </a:rPr>
              <a:t>Third Outline Level</a:t>
            </a:r>
            <a:endParaRPr b="0" lang="en-US" sz="22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en-US" sz="2200" spc="-1" strike="noStrike">
                <a:solidFill>
                  <a:srgbClr val="000000"/>
                </a:solidFill>
                <a:uFill>
                  <a:solidFill>
                    <a:srgbClr val="ffffff"/>
                  </a:solidFill>
                </a:uFill>
                <a:latin typeface="Calibri"/>
              </a:rPr>
              <a:t>Fourth Outline Level</a:t>
            </a:r>
            <a:endParaRPr b="0" lang="en-US" sz="22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en-US" sz="2000" spc="-1" strike="noStrike">
                <a:solidFill>
                  <a:srgbClr val="000000"/>
                </a:solidFill>
                <a:uFill>
                  <a:solidFill>
                    <a:srgbClr val="ffffff"/>
                  </a:solidFill>
                </a:uFill>
                <a:latin typeface="Calibri"/>
              </a:rPr>
              <a:t>Fifth Outline Level</a:t>
            </a:r>
            <a:endParaRPr b="0" lang="en-US"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en-US" sz="2000" spc="-1" strike="noStrike">
                <a:solidFill>
                  <a:srgbClr val="000000"/>
                </a:solidFill>
                <a:uFill>
                  <a:solidFill>
                    <a:srgbClr val="ffffff"/>
                  </a:solidFill>
                </a:uFill>
                <a:latin typeface="Calibri"/>
              </a:rPr>
              <a:t>Sixth Outline Level</a:t>
            </a:r>
            <a:endParaRPr b="0" lang="en-US" sz="20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en-US" sz="2000" spc="-1" strike="noStrike">
                <a:solidFill>
                  <a:srgbClr val="000000"/>
                </a:solidFill>
                <a:uFill>
                  <a:solidFill>
                    <a:srgbClr val="ffffff"/>
                  </a:solidFill>
                </a:uFill>
                <a:latin typeface="Calibri"/>
              </a:rPr>
              <a:t>Seventh Outline Level</a:t>
            </a:r>
            <a:endParaRPr b="0" lang="en-US"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7.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TextShape 1"/>
          <p:cNvSpPr txBox="1"/>
          <p:nvPr/>
        </p:nvSpPr>
        <p:spPr>
          <a:xfrm>
            <a:off x="287640" y="251280"/>
            <a:ext cx="9504720" cy="7056360"/>
          </a:xfrm>
          <a:prstGeom prst="rect">
            <a:avLst/>
          </a:prstGeom>
          <a:noFill/>
          <a:ln>
            <a:noFill/>
          </a:ln>
        </p:spPr>
        <p:txBody>
          <a:bodyPr lIns="100800" rIns="100800" tIns="50400" bIns="50400" anchor="ctr"/>
          <a:p>
            <a:pPr algn="ctr">
              <a:lnSpc>
                <a:spcPct val="100000"/>
              </a:lnSpc>
            </a:pPr>
            <a:r>
              <a:rPr b="1" lang="en-US" sz="9600" spc="-1" strike="noStrike">
                <a:solidFill>
                  <a:srgbClr val="000000"/>
                </a:solidFill>
                <a:uFill>
                  <a:solidFill>
                    <a:srgbClr val="ffffff"/>
                  </a:solidFill>
                </a:uFill>
                <a:latin typeface="Calibri"/>
              </a:rPr>
              <a:t>The Politics of Climate Change</a:t>
            </a:r>
            <a:r>
              <a:rPr b="1" lang="en-US" sz="5400" spc="-1" strike="noStrike">
                <a:solidFill>
                  <a:srgbClr val="000000"/>
                </a:solidFill>
                <a:uFill>
                  <a:solidFill>
                    <a:srgbClr val="ffffff"/>
                  </a:solidFill>
                </a:uFill>
                <a:latin typeface="Calibri"/>
              </a:rPr>
              <a:t>
</a:t>
            </a:r>
            <a:r>
              <a:rPr b="1" lang="en-US" sz="2000" spc="-1" strike="noStrike">
                <a:solidFill>
                  <a:srgbClr val="000000"/>
                </a:solidFill>
                <a:uFill>
                  <a:solidFill>
                    <a:srgbClr val="ffffff"/>
                  </a:solidFill>
                </a:uFill>
                <a:latin typeface="Calibri"/>
              </a:rPr>
              <a:t>
</a:t>
            </a:r>
            <a:r>
              <a:rPr b="1" lang="en-US" sz="4800" spc="-1" strike="noStrike">
                <a:solidFill>
                  <a:srgbClr val="000000"/>
                </a:solidFill>
                <a:uFill>
                  <a:solidFill>
                    <a:srgbClr val="ffffff"/>
                  </a:solidFill>
                </a:uFill>
                <a:latin typeface="Calibri"/>
              </a:rPr>
              <a:t>A  I  Adam</a:t>
            </a:r>
            <a:r>
              <a:rPr b="1" lang="en-US" sz="4500" spc="-1" strike="noStrike">
                <a:solidFill>
                  <a:srgbClr val="000000"/>
                </a:solidFill>
                <a:uFill>
                  <a:solidFill>
                    <a:srgbClr val="ffffff"/>
                  </a:solidFill>
                </a:uFill>
                <a:latin typeface="Calibri"/>
              </a:rPr>
              <a:t>
</a:t>
            </a:r>
            <a:r>
              <a:rPr b="1" lang="en-US" sz="4500" spc="-1" strike="noStrike">
                <a:solidFill>
                  <a:srgbClr val="000000"/>
                </a:solidFill>
                <a:uFill>
                  <a:solidFill>
                    <a:srgbClr val="ffffff"/>
                  </a:solidFill>
                </a:uFill>
                <a:latin typeface="Calibri"/>
              </a:rPr>
              <a:t>
</a:t>
            </a:r>
            <a:r>
              <a:rPr b="1" lang="en-US" sz="4400" spc="-1" strike="noStrike">
                <a:solidFill>
                  <a:srgbClr val="ff0000"/>
                </a:solidFill>
                <a:uFill>
                  <a:solidFill>
                    <a:srgbClr val="ffffff"/>
                  </a:solidFill>
                </a:uFill>
                <a:latin typeface="Calibri"/>
              </a:rPr>
              <a:t>Porto 2018</a:t>
            </a:r>
            <a:r>
              <a:rPr b="1" lang="en-US" sz="4000" spc="-1" strike="noStrike">
                <a:solidFill>
                  <a:srgbClr val="000000"/>
                </a:solidFill>
                <a:uFill>
                  <a:solidFill>
                    <a:srgbClr val="ffffff"/>
                  </a:solidFill>
                </a:uFill>
                <a:latin typeface="Calibri"/>
              </a:rPr>
              <a:t>
</a:t>
            </a:r>
            <a:r>
              <a:rPr b="1" lang="en-US" sz="4000" spc="-1" strike="noStrike">
                <a:solidFill>
                  <a:srgbClr val="7030a0"/>
                </a:solidFill>
                <a:uFill>
                  <a:solidFill>
                    <a:srgbClr val="ffffff"/>
                  </a:solidFill>
                </a:uFill>
                <a:latin typeface="Calibri"/>
              </a:rPr>
              <a:t>Basic Science of a Changing Climate</a:t>
            </a:r>
            <a:r>
              <a:rPr b="1" lang="en-US" sz="4000" spc="-1" strike="noStrike">
                <a:solidFill>
                  <a:srgbClr val="000000"/>
                </a:solidFill>
                <a:uFill>
                  <a:solidFill>
                    <a:srgbClr val="ffffff"/>
                  </a:solidFill>
                </a:uFill>
                <a:latin typeface="Calibri"/>
              </a:rPr>
              <a:t> </a:t>
            </a:r>
            <a:r>
              <a:rPr b="1" lang="en-US" sz="4000" spc="-1" strike="noStrike">
                <a:solidFill>
                  <a:srgbClr val="00b050"/>
                </a:solidFill>
                <a:uFill>
                  <a:solidFill>
                    <a:srgbClr val="ffffff"/>
                  </a:solidFill>
                </a:uFill>
                <a:latin typeface="Calibri"/>
              </a:rPr>
              <a:t>Conference 7-8 September 2018</a:t>
            </a:r>
            <a:endParaRPr b="0" lang="en-US" sz="2000" spc="-1" strike="noStrike">
              <a:solidFill>
                <a:srgbClr val="000000"/>
              </a:solidFill>
              <a:uFill>
                <a:solidFill>
                  <a:srgbClr val="ffffff"/>
                </a:solidFill>
              </a:uFill>
              <a:latin typeface="Calibri"/>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Shape 1"/>
          <p:cNvSpPr txBox="1"/>
          <p:nvPr/>
        </p:nvSpPr>
        <p:spPr>
          <a:xfrm>
            <a:off x="504000" y="302760"/>
            <a:ext cx="9072360" cy="7005240"/>
          </a:xfrm>
          <a:prstGeom prst="rect">
            <a:avLst/>
          </a:prstGeom>
          <a:noFill/>
          <a:ln>
            <a:noFill/>
          </a:ln>
        </p:spPr>
        <p:txBody>
          <a:bodyPr lIns="100800" rIns="100800" tIns="50400" bIns="50400" anchor="ctr"/>
          <a:p>
            <a:pPr algn="ctr">
              <a:lnSpc>
                <a:spcPct val="100000"/>
              </a:lnSpc>
            </a:pPr>
            <a:r>
              <a:rPr b="0" lang="en-US" sz="4900" spc="-1" strike="noStrike">
                <a:solidFill>
                  <a:srgbClr val="000000"/>
                </a:solidFill>
                <a:uFill>
                  <a:solidFill>
                    <a:srgbClr val="ffffff"/>
                  </a:solidFill>
                </a:uFill>
                <a:latin typeface="Calibri"/>
              </a:rPr>
              <a:t>“</a:t>
            </a:r>
            <a:r>
              <a:rPr b="0" lang="en-US" sz="4900" spc="-1" strike="noStrike">
                <a:solidFill>
                  <a:srgbClr val="000000"/>
                </a:solidFill>
                <a:uFill>
                  <a:solidFill>
                    <a:srgbClr val="ffffff"/>
                  </a:solidFill>
                </a:uFill>
                <a:latin typeface="Calibri"/>
              </a:rPr>
              <a:t>Incompetent, dishonest, opportunistic, porch-climbing scientists will provide certainty where none exists, thereby driving out of circulation those scientists who can easily confess honest ignorance and uncertainty.”</a:t>
            </a:r>
            <a:r>
              <a:rPr b="0" lang="en-US" sz="4900" spc="-1" strike="noStrike" baseline="30000">
                <a:solidFill>
                  <a:srgbClr val="000000"/>
                </a:solidFill>
                <a:uFill>
                  <a:solidFill>
                    <a:srgbClr val="ffffff"/>
                  </a:solidFill>
                </a:uFill>
                <a:latin typeface="Calibri"/>
              </a:rPr>
              <a:t>
</a:t>
            </a:r>
            <a:r>
              <a:rPr b="0" lang="en-US" sz="2000" spc="-1" strike="noStrike" baseline="30000">
                <a:solidFill>
                  <a:srgbClr val="000000"/>
                </a:solidFill>
                <a:uFill>
                  <a:solidFill>
                    <a:srgbClr val="ffffff"/>
                  </a:solidFill>
                </a:uFill>
                <a:latin typeface="Calibri"/>
              </a:rPr>
              <a:t>.</a:t>
            </a:r>
            <a:r>
              <a:rPr b="0" lang="en-US" sz="4900" spc="-1" strike="noStrike" baseline="30000">
                <a:solidFill>
                  <a:srgbClr val="000000"/>
                </a:solidFill>
                <a:uFill>
                  <a:solidFill>
                    <a:srgbClr val="ffffff"/>
                  </a:solidFill>
                </a:uFill>
                <a:latin typeface="Calibri"/>
              </a:rPr>
              <a:t>
</a:t>
            </a:r>
            <a:r>
              <a:rPr b="0" lang="en-US" sz="3200" spc="-1" strike="noStrike">
                <a:solidFill>
                  <a:srgbClr val="0070c0"/>
                </a:solidFill>
                <a:uFill>
                  <a:solidFill>
                    <a:srgbClr val="ffffff"/>
                  </a:solidFill>
                </a:uFill>
                <a:latin typeface="Calibri"/>
              </a:rPr>
              <a:t>Craig Bohren, 1996</a:t>
            </a:r>
            <a:r>
              <a:rPr b="0" lang="en-US" sz="3200" spc="-1" strike="noStrike">
                <a:solidFill>
                  <a:srgbClr val="0070c0"/>
                </a:solidFill>
                <a:uFill>
                  <a:solidFill>
                    <a:srgbClr val="ffffff"/>
                  </a:solidFill>
                </a:uFill>
                <a:latin typeface="Calibri"/>
              </a:rPr>
              <a:t>
</a:t>
            </a:r>
            <a:r>
              <a:rPr b="0" lang="en-US" sz="3200" spc="-1" strike="noStrike">
                <a:solidFill>
                  <a:srgbClr val="0070c0"/>
                </a:solidFill>
                <a:uFill>
                  <a:solidFill>
                    <a:srgbClr val="ffffff"/>
                  </a:solidFill>
                </a:uFill>
                <a:latin typeface="Calibri"/>
              </a:rPr>
              <a:t>Distinguished Professor Emeritus of Meteorology Pennsylvania State University</a:t>
            </a:r>
            <a:endParaRPr b="0" lang="en-US" sz="2000" spc="-1" strike="noStrike">
              <a:solidFill>
                <a:srgbClr val="000000"/>
              </a:solidFill>
              <a:uFill>
                <a:solidFill>
                  <a:srgbClr val="ffffff"/>
                </a:solidFill>
              </a:uFill>
              <a:latin typeface="Calibri"/>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TextShape 1"/>
          <p:cNvSpPr txBox="1"/>
          <p:nvPr/>
        </p:nvSpPr>
        <p:spPr>
          <a:xfrm>
            <a:off x="215640" y="179280"/>
            <a:ext cx="9648720" cy="7200360"/>
          </a:xfrm>
          <a:prstGeom prst="rect">
            <a:avLst/>
          </a:prstGeom>
          <a:noFill/>
          <a:ln>
            <a:noFill/>
          </a:ln>
        </p:spPr>
        <p:txBody>
          <a:bodyPr lIns="100800" rIns="100800" tIns="50400" bIns="50400" anchor="ctr"/>
          <a:p>
            <a:pPr algn="ctr">
              <a:lnSpc>
                <a:spcPct val="100000"/>
              </a:lnSpc>
            </a:pPr>
            <a:r>
              <a:rPr b="0" lang="en-US" sz="4200" spc="-1" strike="noStrike">
                <a:solidFill>
                  <a:srgbClr val="000000"/>
                </a:solidFill>
                <a:uFill>
                  <a:solidFill>
                    <a:srgbClr val="ffffff"/>
                  </a:solidFill>
                </a:uFill>
                <a:latin typeface="Calibri"/>
              </a:rPr>
              <a:t>Greenhouse Gas Emissions or Global Warming do not change climate.</a:t>
            </a:r>
            <a:r>
              <a:rPr b="0" lang="en-US" sz="4200" spc="-1" strike="noStrike">
                <a:solidFill>
                  <a:srgbClr val="000000"/>
                </a:solidFill>
                <a:uFill>
                  <a:solidFill>
                    <a:srgbClr val="ffffff"/>
                  </a:solidFill>
                </a:uFill>
                <a:latin typeface="Calibri"/>
              </a:rPr>
              <a:t>
</a:t>
            </a:r>
            <a:r>
              <a:rPr b="0" lang="en-US" sz="4200" spc="-1" strike="noStrike">
                <a:solidFill>
                  <a:srgbClr val="ff0000"/>
                </a:solidFill>
                <a:uFill>
                  <a:solidFill>
                    <a:srgbClr val="ffffff"/>
                  </a:solidFill>
                </a:uFill>
                <a:latin typeface="Calibri"/>
              </a:rPr>
              <a:t>Critical combination of the Astronomical Cycles changes the climate.  These are: </a:t>
            </a:r>
            <a:r>
              <a:rPr b="0" lang="en-US" sz="4200" spc="-1" strike="noStrike">
                <a:solidFill>
                  <a:srgbClr val="ff0000"/>
                </a:solidFill>
                <a:uFill>
                  <a:solidFill>
                    <a:srgbClr val="ffffff"/>
                  </a:solidFill>
                </a:uFill>
                <a:latin typeface="Calibri"/>
              </a:rPr>
              <a:t>
</a:t>
            </a:r>
            <a:r>
              <a:rPr b="0" lang="en-US" sz="4200" spc="-1" strike="noStrike">
                <a:solidFill>
                  <a:srgbClr val="002060"/>
                </a:solidFill>
                <a:uFill>
                  <a:solidFill>
                    <a:srgbClr val="ffffff"/>
                  </a:solidFill>
                </a:uFill>
                <a:latin typeface="Calibri"/>
              </a:rPr>
              <a:t>1.  Earth’s Orbital Eccentricity</a:t>
            </a:r>
            <a:r>
              <a:rPr b="0" lang="en-US" sz="4200" spc="-1" strike="noStrike">
                <a:solidFill>
                  <a:srgbClr val="002060"/>
                </a:solidFill>
                <a:uFill>
                  <a:solidFill>
                    <a:srgbClr val="ffffff"/>
                  </a:solidFill>
                </a:uFill>
                <a:latin typeface="Calibri"/>
              </a:rPr>
              <a:t>
</a:t>
            </a:r>
            <a:r>
              <a:rPr b="0" lang="en-US" sz="4200" spc="-1" strike="noStrike">
                <a:solidFill>
                  <a:srgbClr val="002060"/>
                </a:solidFill>
                <a:uFill>
                  <a:solidFill>
                    <a:srgbClr val="ffffff"/>
                  </a:solidFill>
                </a:uFill>
                <a:latin typeface="Calibri"/>
              </a:rPr>
              <a:t>2.  Its Axial Tilt  &amp;    3. The Axial Wobble.</a:t>
            </a:r>
            <a:r>
              <a:rPr b="0" lang="en-US" sz="4200" spc="-1" strike="noStrike">
                <a:solidFill>
                  <a:srgbClr val="002060"/>
                </a:solidFill>
                <a:uFill>
                  <a:solidFill>
                    <a:srgbClr val="ffffff"/>
                  </a:solidFill>
                </a:uFill>
                <a:latin typeface="Calibri"/>
              </a:rPr>
              <a:t>
</a:t>
            </a:r>
            <a:r>
              <a:rPr b="0" lang="en-US" sz="4200" spc="-1" strike="noStrike">
                <a:solidFill>
                  <a:srgbClr val="00b050"/>
                </a:solidFill>
                <a:uFill>
                  <a:solidFill>
                    <a:srgbClr val="ffffff"/>
                  </a:solidFill>
                </a:uFill>
                <a:latin typeface="Calibri"/>
              </a:rPr>
              <a:t>Next critical combination is likely in</a:t>
            </a:r>
            <a:r>
              <a:rPr b="0" lang="en-US" sz="4200" spc="-1" strike="noStrike">
                <a:solidFill>
                  <a:srgbClr val="00b050"/>
                </a:solidFill>
                <a:uFill>
                  <a:solidFill>
                    <a:srgbClr val="ffffff"/>
                  </a:solidFill>
                </a:uFill>
                <a:latin typeface="Calibri"/>
              </a:rPr>
              <a:t>
</a:t>
            </a:r>
            <a:r>
              <a:rPr b="1" lang="en-US" sz="4200" spc="-1" strike="noStrike">
                <a:solidFill>
                  <a:srgbClr val="00b050"/>
                </a:solidFill>
                <a:uFill>
                  <a:solidFill>
                    <a:srgbClr val="ffffff"/>
                  </a:solidFill>
                </a:uFill>
                <a:latin typeface="Calibri"/>
              </a:rPr>
              <a:t>10-20 millennia</a:t>
            </a:r>
            <a:r>
              <a:rPr b="0" lang="en-US" sz="4200" spc="-1" strike="noStrike">
                <a:solidFill>
                  <a:srgbClr val="00b050"/>
                </a:solidFill>
                <a:uFill>
                  <a:solidFill>
                    <a:srgbClr val="ffffff"/>
                  </a:solidFill>
                </a:uFill>
                <a:latin typeface="Calibri"/>
              </a:rPr>
              <a:t> from now </a:t>
            </a:r>
            <a:r>
              <a:rPr b="0" lang="en-US" sz="4200" spc="-1" strike="noStrike">
                <a:solidFill>
                  <a:srgbClr val="000000"/>
                </a:solidFill>
                <a:uFill>
                  <a:solidFill>
                    <a:srgbClr val="ffffff"/>
                  </a:solidFill>
                </a:uFill>
                <a:latin typeface="Calibri"/>
              </a:rPr>
              <a:t>which would likely be the end of </a:t>
            </a:r>
            <a:r>
              <a:rPr b="0" lang="en-US" sz="4200" spc="-1" strike="noStrike">
                <a:solidFill>
                  <a:srgbClr val="00b0f0"/>
                </a:solidFill>
                <a:uFill>
                  <a:solidFill>
                    <a:srgbClr val="ffffff"/>
                  </a:solidFill>
                </a:uFill>
                <a:latin typeface="Calibri"/>
              </a:rPr>
              <a:t>current Interglacial Period</a:t>
            </a:r>
            <a:r>
              <a:rPr b="0" lang="en-US" sz="4200" spc="-1" strike="noStrike">
                <a:solidFill>
                  <a:srgbClr val="000000"/>
                </a:solidFill>
                <a:uFill>
                  <a:solidFill>
                    <a:srgbClr val="ffffff"/>
                  </a:solidFill>
                </a:uFill>
                <a:latin typeface="Calibri"/>
              </a:rPr>
              <a:t> &amp; return of </a:t>
            </a:r>
            <a:r>
              <a:rPr b="0" lang="en-US" sz="4200" spc="-1" strike="noStrike">
                <a:solidFill>
                  <a:srgbClr val="7030a0"/>
                </a:solidFill>
                <a:uFill>
                  <a:solidFill>
                    <a:srgbClr val="ffffff"/>
                  </a:solidFill>
                </a:uFill>
                <a:latin typeface="Calibri"/>
              </a:rPr>
              <a:t>another Glacial Period.</a:t>
            </a:r>
            <a:r>
              <a:rPr b="0" lang="en-US" sz="4200" spc="-1" strike="noStrike">
                <a:solidFill>
                  <a:srgbClr val="000000"/>
                </a:solidFill>
                <a:uFill>
                  <a:solidFill>
                    <a:srgbClr val="ffffff"/>
                  </a:solidFill>
                </a:uFill>
                <a:latin typeface="Calibri"/>
              </a:rPr>
              <a:t> Don’t lose your sleep on it!</a:t>
            </a:r>
            <a:endParaRPr b="0" lang="en-US" sz="2000" spc="-1" strike="noStrike">
              <a:solidFill>
                <a:srgbClr val="000000"/>
              </a:solidFill>
              <a:uFill>
                <a:solidFill>
                  <a:srgbClr val="ffffff"/>
                </a:solidFill>
              </a:uFill>
              <a:latin typeface="Calibri"/>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TextShape 1"/>
          <p:cNvSpPr txBox="1"/>
          <p:nvPr/>
        </p:nvSpPr>
        <p:spPr>
          <a:xfrm>
            <a:off x="143640" y="251280"/>
            <a:ext cx="9792720" cy="7128360"/>
          </a:xfrm>
          <a:prstGeom prst="rect">
            <a:avLst/>
          </a:prstGeom>
          <a:noFill/>
          <a:ln>
            <a:noFill/>
          </a:ln>
        </p:spPr>
        <p:txBody>
          <a:bodyPr lIns="100800" rIns="100800" tIns="50400" bIns="50400" anchor="ctr"/>
          <a:p>
            <a:pPr algn="ctr">
              <a:lnSpc>
                <a:spcPct val="100000"/>
              </a:lnSpc>
            </a:pPr>
            <a:r>
              <a:rPr b="1" lang="en-US" sz="4800" spc="-1" strike="noStrike">
                <a:solidFill>
                  <a:srgbClr val="7030a0"/>
                </a:solidFill>
                <a:uFill>
                  <a:solidFill>
                    <a:srgbClr val="ffffff"/>
                  </a:solidFill>
                </a:uFill>
                <a:latin typeface="Calibri"/>
              </a:rPr>
              <a:t>
</a:t>
            </a:r>
            <a:r>
              <a:rPr b="1" lang="en-US" sz="4800" spc="-1" strike="noStrike">
                <a:solidFill>
                  <a:srgbClr val="7030a0"/>
                </a:solidFill>
                <a:uFill>
                  <a:solidFill>
                    <a:srgbClr val="ffffff"/>
                  </a:solidFill>
                </a:uFill>
                <a:latin typeface="Calibri"/>
              </a:rPr>
              <a:t>The tentacles of Global Governance have entrenched into every nook and cranny of the society – there is no escape!</a:t>
            </a:r>
            <a:r>
              <a:rPr b="1" lang="en-US" sz="4900" spc="-1" strike="noStrike">
                <a:solidFill>
                  <a:srgbClr val="7030a0"/>
                </a:solidFill>
                <a:uFill>
                  <a:solidFill>
                    <a:srgbClr val="ffffff"/>
                  </a:solidFill>
                </a:uFill>
                <a:latin typeface="Calibri"/>
              </a:rPr>
              <a:t> </a:t>
            </a:r>
            <a:r>
              <a:rPr b="1" lang="en-US" sz="4900" spc="-1" strike="noStrike">
                <a:solidFill>
                  <a:srgbClr val="7030a0"/>
                </a:solidFill>
                <a:uFill>
                  <a:solidFill>
                    <a:srgbClr val="ffffff"/>
                  </a:solidFill>
                </a:uFill>
                <a:latin typeface="Calibri"/>
              </a:rPr>
              <a:t>
</a:t>
            </a:r>
            <a:r>
              <a:rPr b="1" lang="en-US" sz="2000" spc="-1" strike="noStrike">
                <a:solidFill>
                  <a:srgbClr val="7030a0"/>
                </a:solidFill>
                <a:uFill>
                  <a:solidFill>
                    <a:srgbClr val="ffffff"/>
                  </a:solidFill>
                </a:uFill>
                <a:latin typeface="Calibri"/>
              </a:rPr>
              <a:t>.</a:t>
            </a:r>
            <a:r>
              <a:rPr b="1" lang="en-US" sz="3800" spc="-1" strike="noStrike">
                <a:solidFill>
                  <a:srgbClr val="7030a0"/>
                </a:solidFill>
                <a:uFill>
                  <a:solidFill>
                    <a:srgbClr val="ffffff"/>
                  </a:solidFill>
                </a:uFill>
                <a:latin typeface="Calibri"/>
              </a:rPr>
              <a:t>
</a:t>
            </a:r>
            <a:r>
              <a:rPr b="1" lang="en-US" sz="4400" spc="-1" strike="noStrike">
                <a:solidFill>
                  <a:srgbClr val="984807"/>
                </a:solidFill>
                <a:uFill>
                  <a:solidFill>
                    <a:srgbClr val="ffffff"/>
                  </a:solidFill>
                </a:uFill>
                <a:latin typeface="Calibri"/>
              </a:rPr>
              <a:t>SUSTAINABLE DEVELOPMENT GOALS</a:t>
            </a:r>
            <a:r>
              <a:rPr b="1" lang="en-US" sz="4400" spc="-1" strike="noStrike">
                <a:solidFill>
                  <a:srgbClr val="984807"/>
                </a:solidFill>
                <a:uFill>
                  <a:solidFill>
                    <a:srgbClr val="ffffff"/>
                  </a:solidFill>
                </a:uFill>
                <a:latin typeface="Calibri"/>
              </a:rPr>
              <a:t>
</a:t>
            </a:r>
            <a:r>
              <a:rPr b="1" lang="en-US" sz="4400" spc="-1" strike="noStrike">
                <a:solidFill>
                  <a:srgbClr val="984807"/>
                </a:solidFill>
                <a:uFill>
                  <a:solidFill>
                    <a:srgbClr val="ffffff"/>
                  </a:solidFill>
                </a:uFill>
                <a:latin typeface="Calibri"/>
              </a:rPr>
              <a:t>ARE TOO GOOD TO BE TRUE!</a:t>
            </a:r>
            <a:r>
              <a:rPr b="1" lang="en-US" sz="2200" spc="-1" strike="noStrike">
                <a:solidFill>
                  <a:srgbClr val="984807"/>
                </a:solidFill>
                <a:uFill>
                  <a:solidFill>
                    <a:srgbClr val="ffffff"/>
                  </a:solidFill>
                </a:uFill>
                <a:latin typeface="Calibri"/>
              </a:rPr>
              <a:t>
</a:t>
            </a:r>
            <a:r>
              <a:rPr b="1" lang="en-US" sz="800" spc="-1" strike="noStrike">
                <a:solidFill>
                  <a:srgbClr val="984807"/>
                </a:solidFill>
                <a:uFill>
                  <a:solidFill>
                    <a:srgbClr val="ffffff"/>
                  </a:solidFill>
                </a:uFill>
                <a:latin typeface="Calibri"/>
              </a:rPr>
              <a:t>..</a:t>
            </a:r>
            <a:r>
              <a:rPr b="1" lang="en-US" sz="3600" spc="-1" strike="noStrike">
                <a:solidFill>
                  <a:srgbClr val="984807"/>
                </a:solidFill>
                <a:uFill>
                  <a:solidFill>
                    <a:srgbClr val="ffffff"/>
                  </a:solidFill>
                </a:uFill>
                <a:latin typeface="Calibri"/>
              </a:rPr>
              <a:t>
</a:t>
            </a:r>
            <a:r>
              <a:rPr b="1" lang="en-US" sz="3600" spc="-1" strike="noStrike">
                <a:solidFill>
                  <a:srgbClr val="00b050"/>
                </a:solidFill>
                <a:uFill>
                  <a:solidFill>
                    <a:srgbClr val="ffffff"/>
                  </a:solidFill>
                </a:uFill>
                <a:latin typeface="Calibri"/>
              </a:rPr>
              <a:t>BUT THE GOGGLE-EYED MASSES HAVE NOT ONLY BEEN MISLED, THEY’RE LED TO DREAMING A FAIRYLAND TO LIVE HAPPILY EVER AFTER WILL NEVER EVENTUATE.</a:t>
            </a:r>
            <a:r>
              <a:rPr b="1" lang="en-US" sz="2200" spc="-1" strike="noStrike">
                <a:solidFill>
                  <a:srgbClr val="984807"/>
                </a:solidFill>
                <a:uFill>
                  <a:solidFill>
                    <a:srgbClr val="ffffff"/>
                  </a:solidFill>
                </a:uFill>
                <a:latin typeface="Calibri"/>
              </a:rPr>
              <a:t>
</a:t>
            </a:r>
            <a:r>
              <a:rPr b="1" lang="en-US" sz="2200" spc="-1" strike="noStrike">
                <a:solidFill>
                  <a:srgbClr val="984807"/>
                </a:solidFill>
                <a:uFill>
                  <a:solidFill>
                    <a:srgbClr val="ffffff"/>
                  </a:solidFill>
                </a:uFill>
                <a:latin typeface="Calibri"/>
              </a:rPr>
              <a:t>
</a:t>
            </a:r>
            <a:r>
              <a:rPr b="1" lang="en-US" sz="4800" spc="-1" strike="noStrike">
                <a:solidFill>
                  <a:srgbClr val="c00000"/>
                </a:solidFill>
                <a:uFill>
                  <a:solidFill>
                    <a:srgbClr val="ffffff"/>
                  </a:solidFill>
                </a:uFill>
                <a:latin typeface="Calibri"/>
              </a:rPr>
              <a:t> Civilizing Capital is The Only Solution!</a:t>
            </a:r>
            <a:r>
              <a:rPr b="0" lang="en-US" sz="2000" spc="-1" strike="noStrike">
                <a:solidFill>
                  <a:srgbClr val="c00000"/>
                </a:solidFill>
                <a:uFill>
                  <a:solidFill>
                    <a:srgbClr val="ffffff"/>
                  </a:solidFill>
                </a:uFill>
                <a:latin typeface="Calibri"/>
              </a:rPr>
              <a:t>
</a:t>
            </a:r>
            <a:r>
              <a:rPr b="1" lang="en-US" sz="2000" spc="-1" strike="noStrike">
                <a:solidFill>
                  <a:srgbClr val="000000"/>
                </a:solidFill>
                <a:uFill>
                  <a:solidFill>
                    <a:srgbClr val="ffffff"/>
                  </a:solidFill>
                </a:uFill>
                <a:latin typeface="Calibri"/>
              </a:rPr>
              <a:t>
</a:t>
            </a:r>
            <a:r>
              <a:rPr b="1" lang="en-US" sz="5000" spc="-1" strike="noStrike">
                <a:solidFill>
                  <a:srgbClr val="000000"/>
                </a:solidFill>
                <a:uFill>
                  <a:solidFill>
                    <a:srgbClr val="ffffff"/>
                  </a:solidFill>
                </a:uFill>
                <a:latin typeface="Calibri"/>
              </a:rPr>
              <a:t>But Who'll Bell The Cat ?????.....</a:t>
            </a:r>
            <a:r>
              <a:rPr b="0" lang="en-US" sz="4900" spc="-1" strike="noStrike">
                <a:solidFill>
                  <a:srgbClr val="000000"/>
                </a:solidFill>
                <a:uFill>
                  <a:solidFill>
                    <a:srgbClr val="ffffff"/>
                  </a:solidFill>
                </a:uFill>
                <a:latin typeface="Calibri"/>
              </a:rPr>
              <a:t>
</a:t>
            </a:r>
            <a:endParaRPr b="0" lang="en-US" sz="2000" spc="-1" strike="noStrike">
              <a:solidFill>
                <a:srgbClr val="000000"/>
              </a:solidFill>
              <a:uFill>
                <a:solidFill>
                  <a:srgbClr val="ffffff"/>
                </a:solidFill>
              </a:uFill>
              <a:latin typeface="Calibri"/>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 name="TextShape 1"/>
          <p:cNvSpPr txBox="1"/>
          <p:nvPr/>
        </p:nvSpPr>
        <p:spPr>
          <a:xfrm>
            <a:off x="287640" y="323280"/>
            <a:ext cx="9432720" cy="6984360"/>
          </a:xfrm>
          <a:prstGeom prst="rect">
            <a:avLst/>
          </a:prstGeom>
          <a:noFill/>
          <a:ln>
            <a:noFill/>
          </a:ln>
        </p:spPr>
        <p:txBody>
          <a:bodyPr lIns="100800" rIns="100800" tIns="50400" bIns="50400" anchor="ctr"/>
          <a:p>
            <a:pPr algn="ctr">
              <a:lnSpc>
                <a:spcPct val="100000"/>
              </a:lnSpc>
            </a:pPr>
            <a:r>
              <a:rPr b="1" lang="en-US" sz="5400" spc="-1" strike="noStrike">
                <a:solidFill>
                  <a:srgbClr val="000000"/>
                </a:solidFill>
                <a:uFill>
                  <a:solidFill>
                    <a:srgbClr val="ffffff"/>
                  </a:solidFill>
                </a:uFill>
                <a:latin typeface="Calibri"/>
              </a:rPr>
              <a:t>
</a:t>
            </a:r>
            <a:r>
              <a:rPr b="1" lang="en-US" sz="5400" spc="-1" strike="noStrike">
                <a:solidFill>
                  <a:srgbClr val="000000"/>
                </a:solidFill>
                <a:uFill>
                  <a:solidFill>
                    <a:srgbClr val="ffffff"/>
                  </a:solidFill>
                </a:uFill>
                <a:latin typeface="Calibri"/>
              </a:rPr>
              <a:t>
</a:t>
            </a:r>
            <a:r>
              <a:rPr b="1" lang="en-US" sz="5400" spc="-1" strike="noStrike">
                <a:solidFill>
                  <a:srgbClr val="000000"/>
                </a:solidFill>
                <a:uFill>
                  <a:solidFill>
                    <a:srgbClr val="ffffff"/>
                  </a:solidFill>
                </a:uFill>
                <a:latin typeface="Calibri"/>
              </a:rPr>
              <a:t>
</a:t>
            </a:r>
            <a:r>
              <a:rPr b="1" lang="en-US" sz="5400" spc="-1" strike="noStrike">
                <a:solidFill>
                  <a:srgbClr val="000000"/>
                </a:solidFill>
                <a:uFill>
                  <a:solidFill>
                    <a:srgbClr val="ffffff"/>
                  </a:solidFill>
                </a:uFill>
                <a:latin typeface="Calibri"/>
              </a:rPr>
              <a:t>“</a:t>
            </a:r>
            <a:r>
              <a:rPr b="1" lang="en-US" sz="6000" spc="-1" strike="noStrike">
                <a:solidFill>
                  <a:srgbClr val="000000"/>
                </a:solidFill>
                <a:uFill>
                  <a:solidFill>
                    <a:srgbClr val="ffffff"/>
                  </a:solidFill>
                </a:uFill>
                <a:latin typeface="Calibri"/>
              </a:rPr>
              <a:t>It does not matter what is true, </a:t>
            </a:r>
            <a:r>
              <a:rPr b="1" lang="en-US" sz="6000" spc="-1" strike="noStrike">
                <a:solidFill>
                  <a:srgbClr val="000000"/>
                </a:solidFill>
                <a:uFill>
                  <a:solidFill>
                    <a:srgbClr val="ffffff"/>
                  </a:solidFill>
                </a:uFill>
                <a:latin typeface="Calibri"/>
              </a:rPr>
              <a:t>
</a:t>
            </a:r>
            <a:r>
              <a:rPr b="1" lang="en-US" sz="6000" spc="-1" strike="noStrike">
                <a:solidFill>
                  <a:srgbClr val="000000"/>
                </a:solidFill>
                <a:uFill>
                  <a:solidFill>
                    <a:srgbClr val="ffffff"/>
                  </a:solidFill>
                </a:uFill>
                <a:latin typeface="Calibri"/>
              </a:rPr>
              <a:t>it only matters what people</a:t>
            </a:r>
            <a:r>
              <a:rPr b="1" lang="en-US" sz="6000" spc="-1" strike="noStrike">
                <a:solidFill>
                  <a:srgbClr val="000000"/>
                </a:solidFill>
                <a:uFill>
                  <a:solidFill>
                    <a:srgbClr val="ffffff"/>
                  </a:solidFill>
                </a:uFill>
                <a:latin typeface="Calibri"/>
              </a:rPr>
              <a:t>
</a:t>
            </a:r>
            <a:r>
              <a:rPr b="1" lang="en-US" sz="6000" spc="-1" strike="noStrike">
                <a:solidFill>
                  <a:srgbClr val="000000"/>
                </a:solidFill>
                <a:uFill>
                  <a:solidFill>
                    <a:srgbClr val="ffffff"/>
                  </a:solidFill>
                </a:uFill>
                <a:latin typeface="Calibri"/>
              </a:rPr>
              <a:t>believe as true”</a:t>
            </a:r>
            <a:r>
              <a:rPr b="1" lang="en-US" sz="6000" spc="-1" strike="noStrike">
                <a:solidFill>
                  <a:srgbClr val="000000"/>
                </a:solidFill>
                <a:uFill>
                  <a:solidFill>
                    <a:srgbClr val="ffffff"/>
                  </a:solidFill>
                </a:uFill>
                <a:latin typeface="Calibri"/>
              </a:rPr>
              <a:t>
</a:t>
            </a:r>
            <a:r>
              <a:rPr b="1" lang="en-US" sz="6000" spc="-1" strike="noStrike">
                <a:solidFill>
                  <a:srgbClr val="0070c0"/>
                </a:solidFill>
                <a:uFill>
                  <a:solidFill>
                    <a:srgbClr val="ffffff"/>
                  </a:solidFill>
                </a:uFill>
                <a:latin typeface="Calibri"/>
              </a:rPr>
              <a:t>- </a:t>
            </a:r>
            <a:r>
              <a:rPr b="1" lang="en-US" sz="3600" spc="-1" strike="noStrike">
                <a:solidFill>
                  <a:srgbClr val="0070c0"/>
                </a:solidFill>
                <a:uFill>
                  <a:solidFill>
                    <a:srgbClr val="ffffff"/>
                  </a:solidFill>
                </a:uFill>
                <a:latin typeface="Calibri"/>
              </a:rPr>
              <a:t>Paul Watson,  Greenpeace co-founder, 1997 </a:t>
            </a:r>
            <a:r>
              <a:rPr b="1" lang="en-US" sz="3600" spc="-1" strike="noStrike">
                <a:solidFill>
                  <a:srgbClr val="000000"/>
                </a:solidFill>
                <a:uFill>
                  <a:solidFill>
                    <a:srgbClr val="ffffff"/>
                  </a:solidFill>
                </a:uFill>
                <a:latin typeface="Calibri"/>
              </a:rPr>
              <a:t>
</a:t>
            </a:r>
            <a:r>
              <a:rPr b="1" lang="en-US" sz="2200" spc="-1" strike="noStrike">
                <a:solidFill>
                  <a:srgbClr val="000000"/>
                </a:solidFill>
                <a:uFill>
                  <a:solidFill>
                    <a:srgbClr val="ffffff"/>
                  </a:solidFill>
                </a:uFill>
                <a:latin typeface="Calibri"/>
              </a:rPr>
              <a:t>
</a:t>
            </a:r>
            <a:r>
              <a:rPr b="1" lang="en-US" sz="3600" spc="-1" strike="noStrike">
                <a:solidFill>
                  <a:srgbClr val="000000"/>
                </a:solidFill>
                <a:uFill>
                  <a:solidFill>
                    <a:srgbClr val="ffffff"/>
                  </a:solidFill>
                </a:uFill>
                <a:latin typeface="Calibri"/>
              </a:rPr>
              <a:t>
</a:t>
            </a:r>
            <a:r>
              <a:rPr b="1" lang="en-US" sz="5400" spc="-1" strike="noStrike">
                <a:solidFill>
                  <a:srgbClr val="000000"/>
                </a:solidFill>
                <a:uFill>
                  <a:solidFill>
                    <a:srgbClr val="ffffff"/>
                  </a:solidFill>
                </a:uFill>
                <a:latin typeface="Calibri"/>
              </a:rPr>
              <a:t>“The Models are convenient fictions that provide something very useful”</a:t>
            </a:r>
            <a:r>
              <a:rPr b="1" lang="en-US" sz="3600" spc="-1" strike="noStrike">
                <a:solidFill>
                  <a:srgbClr val="000000"/>
                </a:solidFill>
                <a:uFill>
                  <a:solidFill>
                    <a:srgbClr val="ffffff"/>
                  </a:solidFill>
                </a:uFill>
                <a:latin typeface="Calibri"/>
              </a:rPr>
              <a:t>    </a:t>
            </a:r>
            <a:r>
              <a:rPr b="1" lang="en-US" sz="3600" spc="-1" strike="noStrike">
                <a:solidFill>
                  <a:srgbClr val="000000"/>
                </a:solidFill>
                <a:uFill>
                  <a:solidFill>
                    <a:srgbClr val="ffffff"/>
                  </a:solidFill>
                </a:uFill>
                <a:latin typeface="Calibri"/>
              </a:rPr>
              <a:t>
</a:t>
            </a:r>
            <a:r>
              <a:rPr b="1" lang="en-US" sz="3600" spc="-1" strike="noStrike">
                <a:solidFill>
                  <a:srgbClr val="0070c0"/>
                </a:solidFill>
                <a:uFill>
                  <a:solidFill>
                    <a:srgbClr val="ffffff"/>
                  </a:solidFill>
                </a:uFill>
                <a:latin typeface="Calibri"/>
              </a:rPr>
              <a:t>- David Frame,  Climate Modeller, 2008</a:t>
            </a:r>
            <a:r>
              <a:rPr b="1" lang="en-US" sz="3600" spc="-1" strike="noStrike">
                <a:solidFill>
                  <a:srgbClr val="000000"/>
                </a:solidFill>
                <a:uFill>
                  <a:solidFill>
                    <a:srgbClr val="ffffff"/>
                  </a:solidFill>
                </a:uFill>
                <a:latin typeface="Calibri"/>
              </a:rPr>
              <a:t>
</a:t>
            </a:r>
            <a:r>
              <a:rPr b="1" lang="en-US" sz="3600" spc="-1" strike="noStrike">
                <a:solidFill>
                  <a:srgbClr val="000000"/>
                </a:solidFill>
                <a:uFill>
                  <a:solidFill>
                    <a:srgbClr val="ffffff"/>
                  </a:solidFill>
                </a:uFill>
                <a:latin typeface="Calibri"/>
              </a:rPr>
              <a:t>
</a:t>
            </a:r>
            <a:r>
              <a:rPr b="1" lang="en-US" sz="3600" spc="-1" strike="noStrike">
                <a:solidFill>
                  <a:srgbClr val="000000"/>
                </a:solidFill>
                <a:uFill>
                  <a:solidFill>
                    <a:srgbClr val="ffffff"/>
                  </a:solidFill>
                </a:uFill>
                <a:latin typeface="Calibri"/>
              </a:rPr>
              <a:t>
</a:t>
            </a:r>
            <a:r>
              <a:rPr b="1" lang="en-US" sz="3600" spc="-1" strike="noStrike">
                <a:solidFill>
                  <a:srgbClr val="000000"/>
                </a:solidFill>
                <a:uFill>
                  <a:solidFill>
                    <a:srgbClr val="ffffff"/>
                  </a:solidFill>
                </a:uFill>
                <a:latin typeface="Calibri"/>
              </a:rPr>
              <a:t>
</a:t>
            </a:r>
            <a:endParaRPr b="0" lang="en-US" sz="2000" spc="-1" strike="noStrike">
              <a:solidFill>
                <a:srgbClr val="000000"/>
              </a:solidFill>
              <a:uFill>
                <a:solidFill>
                  <a:srgbClr val="ffffff"/>
                </a:solidFill>
              </a:uFill>
              <a:latin typeface="Calibri"/>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TextShape 1"/>
          <p:cNvSpPr txBox="1"/>
          <p:nvPr/>
        </p:nvSpPr>
        <p:spPr>
          <a:xfrm>
            <a:off x="431640" y="302760"/>
            <a:ext cx="9216720" cy="7077240"/>
          </a:xfrm>
          <a:prstGeom prst="rect">
            <a:avLst/>
          </a:prstGeom>
          <a:noFill/>
          <a:ln>
            <a:noFill/>
          </a:ln>
        </p:spPr>
        <p:txBody>
          <a:bodyPr lIns="100800" rIns="100800" tIns="50400" bIns="50400" anchor="ctr"/>
          <a:p>
            <a:pPr algn="ctr">
              <a:lnSpc>
                <a:spcPct val="100000"/>
              </a:lnSpc>
            </a:pPr>
            <a:r>
              <a:rPr b="1" lang="en-US" sz="5300" spc="-1" strike="noStrike">
                <a:solidFill>
                  <a:srgbClr val="000000"/>
                </a:solidFill>
                <a:uFill>
                  <a:solidFill>
                    <a:srgbClr val="ffffff"/>
                  </a:solidFill>
                </a:uFill>
                <a:latin typeface="Calibri"/>
              </a:rPr>
              <a:t>
</a:t>
            </a:r>
            <a:r>
              <a:rPr b="1" lang="en-US" sz="6000" spc="-1" strike="noStrike">
                <a:solidFill>
                  <a:srgbClr val="000000"/>
                </a:solidFill>
                <a:uFill>
                  <a:solidFill>
                    <a:srgbClr val="ffffff"/>
                  </a:solidFill>
                </a:uFill>
                <a:latin typeface="Calibri"/>
              </a:rPr>
              <a:t>“</a:t>
            </a:r>
            <a:r>
              <a:rPr b="1" lang="en-US" sz="6000" spc="-1" strike="noStrike">
                <a:solidFill>
                  <a:srgbClr val="000000"/>
                </a:solidFill>
                <a:uFill>
                  <a:solidFill>
                    <a:srgbClr val="ffffff"/>
                  </a:solidFill>
                </a:uFill>
                <a:latin typeface="Calibri"/>
              </a:rPr>
              <a:t>We are on the verge of a global transformation. All we need is a right major crisis”</a:t>
            </a:r>
            <a:r>
              <a:rPr b="1" lang="en-US" sz="6000" spc="-1" strike="noStrike">
                <a:solidFill>
                  <a:srgbClr val="000000"/>
                </a:solidFill>
                <a:uFill>
                  <a:solidFill>
                    <a:srgbClr val="ffffff"/>
                  </a:solidFill>
                </a:uFill>
                <a:latin typeface="Calibri"/>
              </a:rPr>
              <a:t>
</a:t>
            </a:r>
            <a:r>
              <a:rPr b="1" lang="en-US" sz="2200" spc="-1" strike="noStrike">
                <a:solidFill>
                  <a:srgbClr val="000000"/>
                </a:solidFill>
                <a:uFill>
                  <a:solidFill>
                    <a:srgbClr val="ffffff"/>
                  </a:solidFill>
                </a:uFill>
                <a:latin typeface="Calibri"/>
              </a:rPr>
              <a:t>
</a:t>
            </a:r>
            <a:r>
              <a:rPr b="1" lang="en-US" sz="2200" spc="-1" strike="noStrike">
                <a:solidFill>
                  <a:srgbClr val="0070c0"/>
                </a:solidFill>
                <a:uFill>
                  <a:solidFill>
                    <a:srgbClr val="ffffff"/>
                  </a:solidFill>
                </a:uFill>
                <a:latin typeface="Calibri"/>
              </a:rPr>
              <a:t>- </a:t>
            </a:r>
            <a:r>
              <a:rPr b="1" lang="en-US" sz="2700" spc="-1" strike="noStrike">
                <a:solidFill>
                  <a:srgbClr val="0070c0"/>
                </a:solidFill>
                <a:uFill>
                  <a:solidFill>
                    <a:srgbClr val="ffffff"/>
                  </a:solidFill>
                </a:uFill>
                <a:latin typeface="Calibri"/>
              </a:rPr>
              <a:t>David Rockefeller, speaking at the Business Council for the UN</a:t>
            </a:r>
            <a:r>
              <a:rPr b="1" lang="en-US" sz="2700" spc="-1" strike="noStrike">
                <a:solidFill>
                  <a:srgbClr val="0070c0"/>
                </a:solidFill>
                <a:uFill>
                  <a:solidFill>
                    <a:srgbClr val="ffffff"/>
                  </a:solidFill>
                </a:uFill>
                <a:latin typeface="Calibri"/>
              </a:rPr>
              <a:t>
</a:t>
            </a:r>
            <a:r>
              <a:rPr b="1" lang="en-US" sz="2700" spc="-1" strike="noStrike">
                <a:solidFill>
                  <a:srgbClr val="0070c0"/>
                </a:solidFill>
                <a:uFill>
                  <a:solidFill>
                    <a:srgbClr val="ffffff"/>
                  </a:solidFill>
                </a:uFill>
                <a:latin typeface="Calibri"/>
              </a:rPr>
              <a:t>September 14, 1994 </a:t>
            </a:r>
            <a:r>
              <a:rPr b="1" lang="en-US" sz="3200" spc="-1" strike="noStrike">
                <a:solidFill>
                  <a:srgbClr val="000000"/>
                </a:solidFill>
                <a:uFill>
                  <a:solidFill>
                    <a:srgbClr val="ffffff"/>
                  </a:solidFill>
                </a:uFill>
                <a:latin typeface="Calibri"/>
              </a:rPr>
              <a:t>
</a:t>
            </a:r>
            <a:r>
              <a:rPr b="1" lang="en-US" sz="3200" spc="-1" strike="noStrike">
                <a:solidFill>
                  <a:srgbClr val="000000"/>
                </a:solidFill>
                <a:uFill>
                  <a:solidFill>
                    <a:srgbClr val="ffffff"/>
                  </a:solidFill>
                </a:uFill>
                <a:latin typeface="Calibri"/>
              </a:rPr>
              <a:t>
</a:t>
            </a:r>
            <a:r>
              <a:rPr b="1" lang="en-US" sz="5100" spc="-1" strike="noStrike">
                <a:solidFill>
                  <a:srgbClr val="000000"/>
                </a:solidFill>
                <a:uFill>
                  <a:solidFill>
                    <a:srgbClr val="ffffff"/>
                  </a:solidFill>
                </a:uFill>
                <a:latin typeface="Calibri"/>
              </a:rPr>
              <a:t>“The only way to get our society to truly change is to frighten people with the possibility of a catastrophe”</a:t>
            </a:r>
            <a:r>
              <a:rPr b="1" lang="en-US" sz="5100" spc="-1" strike="noStrike">
                <a:solidFill>
                  <a:srgbClr val="000000"/>
                </a:solidFill>
                <a:uFill>
                  <a:solidFill>
                    <a:srgbClr val="ffffff"/>
                  </a:solidFill>
                </a:uFill>
                <a:latin typeface="Calibri"/>
              </a:rPr>
              <a:t>
</a:t>
            </a:r>
            <a:r>
              <a:rPr b="1" lang="en-US" sz="2200" spc="-1" strike="noStrike">
                <a:solidFill>
                  <a:srgbClr val="000000"/>
                </a:solidFill>
                <a:uFill>
                  <a:solidFill>
                    <a:srgbClr val="ffffff"/>
                  </a:solidFill>
                </a:uFill>
                <a:latin typeface="Calibri"/>
              </a:rPr>
              <a:t>
</a:t>
            </a:r>
            <a:r>
              <a:rPr b="1" lang="en-US" sz="2200" spc="-1" strike="noStrike">
                <a:solidFill>
                  <a:srgbClr val="0070c0"/>
                </a:solidFill>
                <a:uFill>
                  <a:solidFill>
                    <a:srgbClr val="ffffff"/>
                  </a:solidFill>
                </a:uFill>
                <a:latin typeface="Calibri"/>
              </a:rPr>
              <a:t>- </a:t>
            </a:r>
            <a:r>
              <a:rPr b="1" lang="en-US" sz="2600" spc="-1" strike="noStrike">
                <a:solidFill>
                  <a:srgbClr val="0070c0"/>
                </a:solidFill>
                <a:uFill>
                  <a:solidFill>
                    <a:srgbClr val="ffffff"/>
                  </a:solidFill>
                </a:uFill>
                <a:latin typeface="Calibri"/>
              </a:rPr>
              <a:t>Emeritus Professor David Botkin, </a:t>
            </a:r>
            <a:r>
              <a:rPr b="1" i="1" lang="en-US" sz="2600" spc="-1" strike="noStrike">
                <a:solidFill>
                  <a:srgbClr val="0070c0"/>
                </a:solidFill>
                <a:uFill>
                  <a:solidFill>
                    <a:srgbClr val="ffffff"/>
                  </a:solidFill>
                </a:uFill>
                <a:latin typeface="Calibri"/>
              </a:rPr>
              <a:t>Opinion Journal, </a:t>
            </a:r>
            <a:r>
              <a:rPr b="1" lang="en-US" sz="2600" spc="-1" strike="noStrike">
                <a:solidFill>
                  <a:srgbClr val="0070c0"/>
                </a:solidFill>
                <a:uFill>
                  <a:solidFill>
                    <a:srgbClr val="ffffff"/>
                  </a:solidFill>
                </a:uFill>
                <a:latin typeface="Calibri"/>
              </a:rPr>
              <a:t>October 24, 2007</a:t>
            </a:r>
            <a:r>
              <a:rPr b="1" lang="en-US" sz="2600" spc="-1" strike="noStrike">
                <a:solidFill>
                  <a:srgbClr val="000000"/>
                </a:solidFill>
                <a:uFill>
                  <a:solidFill>
                    <a:srgbClr val="ffffff"/>
                  </a:solidFill>
                </a:uFill>
                <a:latin typeface="Calibri"/>
              </a:rPr>
              <a:t>
</a:t>
            </a:r>
            <a:r>
              <a:rPr b="1" lang="en-US" sz="3200" spc="-1" strike="noStrike">
                <a:solidFill>
                  <a:srgbClr val="000000"/>
                </a:solidFill>
                <a:uFill>
                  <a:solidFill>
                    <a:srgbClr val="ffffff"/>
                  </a:solidFill>
                </a:uFill>
                <a:latin typeface="Calibri"/>
              </a:rPr>
              <a:t>
</a:t>
            </a:r>
            <a:endParaRPr b="0" lang="en-US" sz="2000" spc="-1" strike="noStrike">
              <a:solidFill>
                <a:srgbClr val="000000"/>
              </a:solidFill>
              <a:uFill>
                <a:solidFill>
                  <a:srgbClr val="ffffff"/>
                </a:solidFill>
              </a:uFill>
              <a:latin typeface="Calibri"/>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TextShape 1"/>
          <p:cNvSpPr txBox="1"/>
          <p:nvPr/>
        </p:nvSpPr>
        <p:spPr>
          <a:xfrm>
            <a:off x="215640" y="302760"/>
            <a:ext cx="9648720" cy="7005240"/>
          </a:xfrm>
          <a:prstGeom prst="rect">
            <a:avLst/>
          </a:prstGeom>
          <a:noFill/>
          <a:ln>
            <a:noFill/>
          </a:ln>
        </p:spPr>
        <p:txBody>
          <a:bodyPr lIns="100800" rIns="100800" tIns="50400" bIns="50400" anchor="ctr"/>
          <a:p>
            <a:pPr algn="ctr">
              <a:lnSpc>
                <a:spcPct val="100000"/>
              </a:lnSpc>
            </a:pPr>
            <a:r>
              <a:rPr b="0" lang="en-US" sz="4400" spc="-1" strike="noStrike">
                <a:solidFill>
                  <a:srgbClr val="000000"/>
                </a:solidFill>
                <a:uFill>
                  <a:solidFill>
                    <a:srgbClr val="ffffff"/>
                  </a:solidFill>
                </a:uFill>
                <a:latin typeface="Calibri"/>
              </a:rPr>
              <a:t>“…</a:t>
            </a:r>
            <a:r>
              <a:rPr b="0" lang="en-US" sz="4400" spc="-1" strike="noStrike">
                <a:solidFill>
                  <a:srgbClr val="000000"/>
                </a:solidFill>
                <a:uFill>
                  <a:solidFill>
                    <a:srgbClr val="ffffff"/>
                  </a:solidFill>
                </a:uFill>
                <a:latin typeface="Calibri"/>
              </a:rPr>
              <a:t>. the power of financial capitalism had another far-reaching aim, nothing less than to create a world system of financial control in private hands able to dominate the political system of each country and the economy of the world as a whole. This system was to be controlled in a feudalistic fashion by the central banks of the world acting in concert, by secret agreements arrived at in frequent private meetings and conferences.”</a:t>
            </a:r>
            <a:r>
              <a:rPr b="0" lang="en-US" sz="4000" spc="-1" strike="noStrike">
                <a:solidFill>
                  <a:srgbClr val="000000"/>
                </a:solidFill>
                <a:uFill>
                  <a:solidFill>
                    <a:srgbClr val="ffffff"/>
                  </a:solidFill>
                </a:uFill>
                <a:latin typeface="Calibri"/>
              </a:rPr>
              <a:t>
</a:t>
            </a:r>
            <a:r>
              <a:rPr b="1" lang="en-US" sz="3600" spc="-1" strike="noStrike">
                <a:solidFill>
                  <a:srgbClr val="0070c0"/>
                </a:solidFill>
                <a:uFill>
                  <a:solidFill>
                    <a:srgbClr val="ffffff"/>
                  </a:solidFill>
                </a:uFill>
                <a:latin typeface="Calibri"/>
              </a:rPr>
              <a:t> - Carroll Quigley, Tragedy and Hope, p.324</a:t>
            </a:r>
            <a:endParaRPr b="0" lang="en-US" sz="2000" spc="-1" strike="noStrike">
              <a:solidFill>
                <a:srgbClr val="000000"/>
              </a:solidFill>
              <a:uFill>
                <a:solidFill>
                  <a:srgbClr val="ffffff"/>
                </a:solidFill>
              </a:uFill>
              <a:latin typeface="Calibri"/>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TextShape 1"/>
          <p:cNvSpPr txBox="1"/>
          <p:nvPr/>
        </p:nvSpPr>
        <p:spPr>
          <a:xfrm>
            <a:off x="504000" y="302760"/>
            <a:ext cx="9072360" cy="5132880"/>
          </a:xfrm>
          <a:prstGeom prst="rect">
            <a:avLst/>
          </a:prstGeom>
          <a:noFill/>
          <a:ln>
            <a:noFill/>
          </a:ln>
        </p:spPr>
        <p:txBody>
          <a:bodyPr lIns="100800" rIns="100800" tIns="50400" bIns="50400" anchor="ctr"/>
          <a:p>
            <a:endParaRPr b="0" lang="en-US" sz="2000" spc="-1" strike="noStrike">
              <a:solidFill>
                <a:srgbClr val="000000"/>
              </a:solidFill>
              <a:uFill>
                <a:solidFill>
                  <a:srgbClr val="ffffff"/>
                </a:solidFill>
              </a:uFill>
              <a:latin typeface="Calibri"/>
            </a:endParaRPr>
          </a:p>
        </p:txBody>
      </p:sp>
      <p:pic>
        <p:nvPicPr>
          <p:cNvPr id="44" name="Picture 2" descr=""/>
          <p:cNvPicPr/>
          <p:nvPr/>
        </p:nvPicPr>
        <p:blipFill>
          <a:blip r:embed="rId1"/>
          <a:stretch/>
        </p:blipFill>
        <p:spPr>
          <a:xfrm>
            <a:off x="720000" y="395640"/>
            <a:ext cx="8784720" cy="684036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TextShape 1"/>
          <p:cNvSpPr txBox="1"/>
          <p:nvPr/>
        </p:nvSpPr>
        <p:spPr>
          <a:xfrm>
            <a:off x="215640" y="179280"/>
            <a:ext cx="9648720" cy="7200360"/>
          </a:xfrm>
          <a:prstGeom prst="rect">
            <a:avLst/>
          </a:prstGeom>
          <a:noFill/>
          <a:ln>
            <a:noFill/>
          </a:ln>
        </p:spPr>
        <p:txBody>
          <a:bodyPr lIns="100800" rIns="100800" tIns="50400" bIns="50400" anchor="ctr"/>
          <a:p>
            <a:pPr algn="ctr">
              <a:lnSpc>
                <a:spcPct val="100000"/>
              </a:lnSpc>
            </a:pPr>
            <a:r>
              <a:rPr b="0" lang="en-US" sz="4400" spc="-1" strike="noStrike">
                <a:solidFill>
                  <a:srgbClr val="000000"/>
                </a:solidFill>
                <a:uFill>
                  <a:solidFill>
                    <a:srgbClr val="ffffff"/>
                  </a:solidFill>
                </a:uFill>
                <a:latin typeface="Calibri"/>
              </a:rPr>
              <a:t>“</a:t>
            </a:r>
            <a:r>
              <a:rPr b="0" lang="en-US" sz="4400" spc="-1" strike="noStrike">
                <a:solidFill>
                  <a:srgbClr val="000000"/>
                </a:solidFill>
                <a:uFill>
                  <a:solidFill>
                    <a:srgbClr val="ffffff"/>
                  </a:solidFill>
                </a:uFill>
                <a:latin typeface="Calibri"/>
              </a:rPr>
              <a:t>This is the first time in the history of mankind that we are setting ourselves the task of intentionally, within a defined period of time, to change the economic development model that has been reigning for at least 150 years, since the Industrial Revolution….. This is probably the most difficult task we have given ourselves, which is to intentionally transform the economic development model for the first time in human history.”</a:t>
            </a:r>
            <a:r>
              <a:rPr b="0" lang="en-US" sz="4000" spc="-1" strike="noStrike">
                <a:solidFill>
                  <a:srgbClr val="000000"/>
                </a:solidFill>
                <a:uFill>
                  <a:solidFill>
                    <a:srgbClr val="ffffff"/>
                  </a:solidFill>
                </a:uFill>
                <a:latin typeface="Calibri"/>
              </a:rPr>
              <a:t>
</a:t>
            </a:r>
            <a:r>
              <a:rPr b="1" lang="en-US" sz="4000" spc="-1" strike="noStrike">
                <a:solidFill>
                  <a:srgbClr val="0070c0"/>
                </a:solidFill>
                <a:uFill>
                  <a:solidFill>
                    <a:srgbClr val="ffffff"/>
                  </a:solidFill>
                </a:uFill>
                <a:latin typeface="Calibri"/>
              </a:rPr>
              <a:t>- </a:t>
            </a:r>
            <a:r>
              <a:rPr b="1" lang="en-US" sz="2700" spc="-1" strike="noStrike">
                <a:solidFill>
                  <a:srgbClr val="0070c0"/>
                </a:solidFill>
                <a:uFill>
                  <a:solidFill>
                    <a:srgbClr val="ffffff"/>
                  </a:solidFill>
                </a:uFill>
                <a:latin typeface="Calibri"/>
              </a:rPr>
              <a:t>Christiana Figueres, Executive Secretary, UNFCCC, January 2015</a:t>
            </a:r>
            <a:endParaRPr b="0" lang="en-US" sz="2000" spc="-1" strike="noStrike">
              <a:solidFill>
                <a:srgbClr val="000000"/>
              </a:solidFill>
              <a:uFill>
                <a:solidFill>
                  <a:srgbClr val="ffffff"/>
                </a:solidFill>
              </a:uFill>
              <a:latin typeface="Calibri"/>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TextShape 1"/>
          <p:cNvSpPr txBox="1"/>
          <p:nvPr/>
        </p:nvSpPr>
        <p:spPr>
          <a:xfrm>
            <a:off x="504000" y="302760"/>
            <a:ext cx="9072360" cy="6933240"/>
          </a:xfrm>
          <a:prstGeom prst="rect">
            <a:avLst/>
          </a:prstGeom>
          <a:noFill/>
          <a:ln>
            <a:noFill/>
          </a:ln>
        </p:spPr>
        <p:txBody>
          <a:bodyPr lIns="100800" rIns="100800" tIns="50400" bIns="50400" anchor="ctr"/>
          <a:p>
            <a:endParaRPr b="0" lang="en-US" sz="2000" spc="-1" strike="noStrike">
              <a:solidFill>
                <a:srgbClr val="000000"/>
              </a:solidFill>
              <a:uFill>
                <a:solidFill>
                  <a:srgbClr val="ffffff"/>
                </a:solidFill>
              </a:uFill>
              <a:latin typeface="Calibri"/>
            </a:endParaRPr>
          </a:p>
        </p:txBody>
      </p:sp>
      <p:pic>
        <p:nvPicPr>
          <p:cNvPr id="47" name="Picture 2" descr=""/>
          <p:cNvPicPr/>
          <p:nvPr/>
        </p:nvPicPr>
        <p:blipFill>
          <a:blip r:embed="rId1"/>
          <a:stretch/>
        </p:blipFill>
        <p:spPr>
          <a:xfrm>
            <a:off x="143640" y="611640"/>
            <a:ext cx="9720720" cy="6264360"/>
          </a:xfrm>
          <a:prstGeom prst="rect">
            <a:avLst/>
          </a:prstGeom>
          <a:ln>
            <a:noFill/>
          </a:ln>
        </p:spPr>
      </p:pic>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TextShape 1"/>
          <p:cNvSpPr txBox="1"/>
          <p:nvPr/>
        </p:nvSpPr>
        <p:spPr>
          <a:xfrm>
            <a:off x="215640" y="302760"/>
            <a:ext cx="9648720" cy="6933240"/>
          </a:xfrm>
          <a:prstGeom prst="rect">
            <a:avLst/>
          </a:prstGeom>
          <a:noFill/>
          <a:ln>
            <a:noFill/>
          </a:ln>
        </p:spPr>
        <p:txBody>
          <a:bodyPr lIns="100800" rIns="100800" tIns="50400" bIns="50400" anchor="ctr"/>
          <a:p>
            <a:pPr algn="ctr">
              <a:lnSpc>
                <a:spcPct val="100000"/>
              </a:lnSpc>
            </a:pPr>
            <a:r>
              <a:rPr b="0" lang="en-US" sz="4400" spc="-1" strike="noStrike">
                <a:solidFill>
                  <a:srgbClr val="000000"/>
                </a:solidFill>
                <a:uFill>
                  <a:solidFill>
                    <a:srgbClr val="ffffff"/>
                  </a:solidFill>
                </a:uFill>
                <a:latin typeface="Calibri"/>
              </a:rPr>
              <a:t>“</a:t>
            </a:r>
            <a:r>
              <a:rPr b="0" lang="en-US" sz="4400" spc="-1" strike="noStrike">
                <a:solidFill>
                  <a:srgbClr val="000000"/>
                </a:solidFill>
                <a:uFill>
                  <a:solidFill>
                    <a:srgbClr val="ffffff"/>
                  </a:solidFill>
                </a:uFill>
                <a:latin typeface="Calibri"/>
              </a:rPr>
              <a:t>Effective execution of Agenda 21 will require a profound reorientation of all human society, unlike anything the world has ever experienced a major shift in the priorities of both governments and individuals and an unprecedented redeployment of human and financial resources. This shift will demand that a concern for the environmental consequences for every human action be integrated into individual and collective decision-making at every level.” </a:t>
            </a:r>
            <a:r>
              <a:rPr b="0" lang="en-US" sz="2700" spc="-1" strike="noStrike">
                <a:solidFill>
                  <a:srgbClr val="000000"/>
                </a:solidFill>
                <a:uFill>
                  <a:solidFill>
                    <a:srgbClr val="ffffff"/>
                  </a:solidFill>
                </a:uFill>
                <a:latin typeface="Calibri"/>
              </a:rPr>
              <a:t>(Section IV)</a:t>
            </a:r>
            <a:r>
              <a:rPr b="0" lang="en-US" sz="4000" spc="-1" strike="noStrike">
                <a:solidFill>
                  <a:srgbClr val="000000"/>
                </a:solidFill>
                <a:uFill>
                  <a:solidFill>
                    <a:srgbClr val="ffffff"/>
                  </a:solidFill>
                </a:uFill>
                <a:latin typeface="Calibri"/>
              </a:rPr>
              <a:t> </a:t>
            </a:r>
            <a:endParaRPr b="0" lang="en-US" sz="2000" spc="-1" strike="noStrike">
              <a:solidFill>
                <a:srgbClr val="000000"/>
              </a:solidFill>
              <a:uFill>
                <a:solidFill>
                  <a:srgbClr val="ffffff"/>
                </a:solidFill>
              </a:uFill>
              <a:latin typeface="Calibri"/>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TextShape 1"/>
          <p:cNvSpPr txBox="1"/>
          <p:nvPr/>
        </p:nvSpPr>
        <p:spPr>
          <a:xfrm>
            <a:off x="215640" y="302760"/>
            <a:ext cx="9648720" cy="7005240"/>
          </a:xfrm>
          <a:prstGeom prst="rect">
            <a:avLst/>
          </a:prstGeom>
          <a:noFill/>
          <a:ln>
            <a:noFill/>
          </a:ln>
        </p:spPr>
        <p:txBody>
          <a:bodyPr lIns="100800" rIns="100800" tIns="50400" bIns="50400" anchor="ctr"/>
          <a:p>
            <a:pPr algn="ctr">
              <a:lnSpc>
                <a:spcPct val="100000"/>
              </a:lnSpc>
            </a:pPr>
            <a:r>
              <a:rPr b="0" lang="en-US" sz="4900" spc="-1" strike="noStrike">
                <a:solidFill>
                  <a:srgbClr val="000000"/>
                </a:solidFill>
                <a:uFill>
                  <a:solidFill>
                    <a:srgbClr val="ffffff"/>
                  </a:solidFill>
                </a:uFill>
                <a:latin typeface="Calibri"/>
              </a:rPr>
              <a:t>“</a:t>
            </a:r>
            <a:r>
              <a:rPr b="0" lang="en-US" sz="4900" spc="-1" strike="noStrike">
                <a:solidFill>
                  <a:srgbClr val="000000"/>
                </a:solidFill>
                <a:uFill>
                  <a:solidFill>
                    <a:srgbClr val="ffffff"/>
                  </a:solidFill>
                </a:uFill>
                <a:latin typeface="Calibri"/>
              </a:rPr>
              <a:t>Isn’t the only hope for the planet that the industrialised civilisation collapse? Isn’t it our responsibility to bring that about?....</a:t>
            </a:r>
            <a:r>
              <a:rPr b="0" lang="en-US" sz="4900" spc="-1" strike="noStrike">
                <a:solidFill>
                  <a:srgbClr val="000000"/>
                </a:solidFill>
                <a:uFill>
                  <a:solidFill>
                    <a:srgbClr val="ffffff"/>
                  </a:solidFill>
                </a:uFill>
                <a:latin typeface="Calibri"/>
              </a:rPr>
              <a:t>
</a:t>
            </a:r>
            <a:r>
              <a:rPr b="0" lang="en-US" sz="4900" spc="-1" strike="noStrike">
                <a:solidFill>
                  <a:srgbClr val="000000"/>
                </a:solidFill>
                <a:uFill>
                  <a:solidFill>
                    <a:srgbClr val="ffffff"/>
                  </a:solidFill>
                </a:uFill>
                <a:latin typeface="Calibri"/>
              </a:rPr>
              <a:t>Current lifestyles and consumption patterns of the affluent middle class – involving high meat intake, use of fossil fuels, appliances, air-conditioning and suburban housing – are not sustainable.”</a:t>
            </a:r>
            <a:r>
              <a:rPr b="0" lang="en-US" sz="4900" spc="-1" strike="noStrike">
                <a:solidFill>
                  <a:srgbClr val="000000"/>
                </a:solidFill>
                <a:uFill>
                  <a:solidFill>
                    <a:srgbClr val="ffffff"/>
                  </a:solidFill>
                </a:uFill>
                <a:latin typeface="Calibri"/>
              </a:rPr>
              <a:t>
</a:t>
            </a:r>
            <a:r>
              <a:rPr b="0" lang="en-US" sz="1800" spc="-1" strike="noStrike">
                <a:solidFill>
                  <a:srgbClr val="000000"/>
                </a:solidFill>
                <a:uFill>
                  <a:solidFill>
                    <a:srgbClr val="ffffff"/>
                  </a:solidFill>
                </a:uFill>
                <a:latin typeface="Calibri"/>
              </a:rPr>
              <a:t>.</a:t>
            </a:r>
            <a:r>
              <a:rPr b="0" lang="en-US" sz="4900" spc="-1" strike="noStrike">
                <a:solidFill>
                  <a:srgbClr val="000000"/>
                </a:solidFill>
                <a:uFill>
                  <a:solidFill>
                    <a:srgbClr val="ffffff"/>
                  </a:solidFill>
                </a:uFill>
                <a:latin typeface="Calibri"/>
              </a:rPr>
              <a:t>
</a:t>
            </a:r>
            <a:r>
              <a:rPr b="0" lang="en-US" sz="3600" spc="-1" strike="noStrike">
                <a:solidFill>
                  <a:srgbClr val="0070c0"/>
                </a:solidFill>
                <a:uFill>
                  <a:solidFill>
                    <a:srgbClr val="ffffff"/>
                  </a:solidFill>
                </a:uFill>
                <a:latin typeface="Calibri"/>
              </a:rPr>
              <a:t>- Maurice Strong, Chair of Rio Earth Summit 1992</a:t>
            </a:r>
            <a:endParaRPr b="0" lang="en-US" sz="2000" spc="-1" strike="noStrike">
              <a:solidFill>
                <a:srgbClr val="000000"/>
              </a:solidFill>
              <a:uFill>
                <a:solidFill>
                  <a:srgbClr val="ffffff"/>
                </a:solidFill>
              </a:uFill>
              <a:latin typeface="Calibri"/>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4684</TotalTime>
  <Application>LibreOffice/5.1.6.2$Linux_X86_64 LibreOffice_project/10m0$Build-2</Application>
  <Words>300</Words>
  <Paragraphs>10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2016-07-05T10:28:27Z</dcterms:created>
  <dc:creator>Aziz Islam</dc:creator>
  <dc:description/>
  <dc:language>en-US</dc:language>
  <cp:lastModifiedBy/>
  <dcterms:modified xsi:type="dcterms:W3CDTF">2018-08-28T12:40:44Z</dcterms:modified>
  <cp:revision>50</cp:revision>
  <dc:subject/>
  <dc:title>CLIMATE CHANGE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Custom</vt:lpwstr>
  </property>
  <property fmtid="{D5CDD505-2E9C-101B-9397-08002B2CF9AE}" pid="9" name="ScaleCrop">
    <vt:bool>0</vt:bool>
  </property>
  <property fmtid="{D5CDD505-2E9C-101B-9397-08002B2CF9AE}" pid="10" name="ShareDoc">
    <vt:bool>0</vt:bool>
  </property>
  <property fmtid="{D5CDD505-2E9C-101B-9397-08002B2CF9AE}" pid="11" name="Slides">
    <vt:i4>12</vt:i4>
  </property>
</Properties>
</file>