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6F24-5108-4BE8-B587-E1CC449AE34D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E531-5977-49D1-8E2E-F0D6DA3D31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297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6F24-5108-4BE8-B587-E1CC449AE34D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E531-5977-49D1-8E2E-F0D6DA3D31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944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6F24-5108-4BE8-B587-E1CC449AE34D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E531-5977-49D1-8E2E-F0D6DA3D31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539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6F24-5108-4BE8-B587-E1CC449AE34D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E531-5977-49D1-8E2E-F0D6DA3D31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721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6F24-5108-4BE8-B587-E1CC449AE34D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E531-5977-49D1-8E2E-F0D6DA3D31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576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6F24-5108-4BE8-B587-E1CC449AE34D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E531-5977-49D1-8E2E-F0D6DA3D31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4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6F24-5108-4BE8-B587-E1CC449AE34D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E531-5977-49D1-8E2E-F0D6DA3D31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154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6F24-5108-4BE8-B587-E1CC449AE34D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E531-5977-49D1-8E2E-F0D6DA3D31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507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6F24-5108-4BE8-B587-E1CC449AE34D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E531-5977-49D1-8E2E-F0D6DA3D31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346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6F24-5108-4BE8-B587-E1CC449AE34D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E531-5977-49D1-8E2E-F0D6DA3D31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337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6F24-5108-4BE8-B587-E1CC449AE34D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E531-5977-49D1-8E2E-F0D6DA3D31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728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16F24-5108-4BE8-B587-E1CC449AE34D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1E531-5977-49D1-8E2E-F0D6DA3D31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054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Renewable subsidies: destroyers of low cost electricity supplies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  <a:p>
            <a:r>
              <a:rPr lang="en-AU" sz="3600" dirty="0" smtClean="0"/>
              <a:t>Alan Moran, Regulation Economics 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4137340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947" y="116904"/>
            <a:ext cx="8133976" cy="579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57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291" y="86266"/>
            <a:ext cx="4639574" cy="715992"/>
          </a:xfrm>
        </p:spPr>
        <p:txBody>
          <a:bodyPr/>
          <a:lstStyle/>
          <a:p>
            <a:r>
              <a:rPr lang="en-AU" dirty="0" smtClean="0"/>
              <a:t>EU Electricity costs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996" y="723925"/>
            <a:ext cx="11420153" cy="622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64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343" y="120770"/>
            <a:ext cx="8400691" cy="646981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Australian subsidies for renewables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343" y="767751"/>
            <a:ext cx="9518566" cy="589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01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51" y="175343"/>
            <a:ext cx="10515600" cy="609662"/>
          </a:xfrm>
        </p:spPr>
        <p:txBody>
          <a:bodyPr>
            <a:normAutofit/>
          </a:bodyPr>
          <a:lstStyle/>
          <a:p>
            <a:r>
              <a:rPr lang="en-AU" sz="3600" dirty="0" smtClean="0"/>
              <a:t>Australian economic modelling of electricity prices</a:t>
            </a:r>
            <a:endParaRPr lang="en-AU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844" y="785005"/>
            <a:ext cx="9653503" cy="580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35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984" y="0"/>
            <a:ext cx="10835691" cy="65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91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5539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Household electricity prices 1998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413" y="1000664"/>
            <a:ext cx="7948938" cy="565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59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900"/>
          </a:xfrm>
        </p:spPr>
        <p:txBody>
          <a:bodyPr>
            <a:normAutofit fontScale="90000"/>
          </a:bodyPr>
          <a:lstStyle/>
          <a:p>
            <a:r>
              <a:rPr lang="en-AU" sz="3600" dirty="0" smtClean="0"/>
              <a:t>Household electricity prices 2017</a:t>
            </a:r>
            <a:endParaRPr lang="en-AU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746" y="850840"/>
            <a:ext cx="4012717" cy="582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77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554" y="226459"/>
            <a:ext cx="5611454" cy="618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19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913"/>
          </a:xfrm>
        </p:spPr>
        <p:txBody>
          <a:bodyPr>
            <a:normAutofit/>
          </a:bodyPr>
          <a:lstStyle/>
          <a:p>
            <a:r>
              <a:rPr lang="en-AU" sz="3600" dirty="0" smtClean="0"/>
              <a:t>UK wind generation May-June 2018</a:t>
            </a:r>
            <a:endParaRPr lang="en-AU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016" y="992038"/>
            <a:ext cx="9841014" cy="555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08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28" y="-1"/>
            <a:ext cx="12646181" cy="668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22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2854" y="0"/>
            <a:ext cx="12710471" cy="64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99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089475" cy="66141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Energy Consumption by Source</a:t>
            </a:r>
            <a:endParaRPr lang="en-AU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758" y="1026543"/>
            <a:ext cx="9288182" cy="583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1440" y="120769"/>
            <a:ext cx="6016952" cy="695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108057" cy="402626"/>
          </a:xfrm>
        </p:spPr>
        <p:txBody>
          <a:bodyPr>
            <a:normAutofit fontScale="90000"/>
          </a:bodyPr>
          <a:lstStyle/>
          <a:p>
            <a:r>
              <a:rPr lang="en-AU" sz="3200" b="1" dirty="0"/>
              <a:t>Global new investment in renewable energy 2004-2017</a:t>
            </a:r>
            <a:endParaRPr lang="en-AU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t="13964"/>
          <a:stretch/>
        </p:blipFill>
        <p:spPr bwMode="auto">
          <a:xfrm>
            <a:off x="2212585" y="767752"/>
            <a:ext cx="8242630" cy="5684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7870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513498" cy="273230"/>
          </a:xfrm>
        </p:spPr>
        <p:txBody>
          <a:bodyPr>
            <a:normAutofit fontScale="90000"/>
          </a:bodyPr>
          <a:lstStyle/>
          <a:p>
            <a:r>
              <a:rPr lang="en-AU" sz="3200" dirty="0" smtClean="0"/>
              <a:t>Renewables share of new investment and of total supply</a:t>
            </a:r>
            <a:endParaRPr lang="en-AU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017" y="761266"/>
            <a:ext cx="7356715" cy="58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4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15091" cy="549274"/>
          </a:xfrm>
        </p:spPr>
        <p:txBody>
          <a:bodyPr>
            <a:normAutofit fontScale="90000"/>
          </a:bodyPr>
          <a:lstStyle/>
          <a:p>
            <a:r>
              <a:rPr lang="en-AU" sz="3200" dirty="0"/>
              <a:t>E</a:t>
            </a:r>
            <a:r>
              <a:rPr lang="en-AU" sz="3200" dirty="0" smtClean="0"/>
              <a:t>stimated </a:t>
            </a:r>
            <a:r>
              <a:rPr lang="en-AU" sz="3200" dirty="0" err="1" smtClean="0"/>
              <a:t>levelised</a:t>
            </a:r>
            <a:r>
              <a:rPr lang="en-AU" sz="3200" dirty="0" smtClean="0"/>
              <a:t> cost of electricity by source (Australia)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399"/>
            <a:ext cx="10625945" cy="542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31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30054" cy="1325563"/>
          </a:xfrm>
        </p:spPr>
        <p:txBody>
          <a:bodyPr/>
          <a:lstStyle/>
          <a:p>
            <a:r>
              <a:rPr lang="en-AU" dirty="0" smtClean="0"/>
              <a:t>UK £ estimated cost of power sources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3092" y="1787935"/>
            <a:ext cx="18590608" cy="298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4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631" y="-210208"/>
            <a:ext cx="6313098" cy="923026"/>
          </a:xfrm>
        </p:spPr>
        <p:txBody>
          <a:bodyPr>
            <a:normAutofit/>
          </a:bodyPr>
          <a:lstStyle/>
          <a:p>
            <a:r>
              <a:rPr lang="en-AU" sz="3600" dirty="0" smtClean="0"/>
              <a:t>US Subsidies by energy source</a:t>
            </a:r>
            <a:endParaRPr lang="en-AU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653" y="540290"/>
            <a:ext cx="5161236" cy="631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66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82</Words>
  <Application>Microsoft Office PowerPoint</Application>
  <PresentationFormat>Widescreen</PresentationFormat>
  <Paragraphs>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Renewable subsidies: destroyers of low cost electricity supplies</vt:lpstr>
      <vt:lpstr>PowerPoint Presentation</vt:lpstr>
      <vt:lpstr>Energy Consumption by Source</vt:lpstr>
      <vt:lpstr>PowerPoint Presentation</vt:lpstr>
      <vt:lpstr>Global new investment in renewable energy 2004-2017</vt:lpstr>
      <vt:lpstr>Renewables share of new investment and of total supply</vt:lpstr>
      <vt:lpstr>Estimated levelised cost of electricity by source (Australia)</vt:lpstr>
      <vt:lpstr>UK £ estimated cost of power sources</vt:lpstr>
      <vt:lpstr>US Subsidies by energy source</vt:lpstr>
      <vt:lpstr>PowerPoint Presentation</vt:lpstr>
      <vt:lpstr>EU Electricity costs</vt:lpstr>
      <vt:lpstr>Australian subsidies for renewables</vt:lpstr>
      <vt:lpstr>Australian economic modelling of electricity prices</vt:lpstr>
      <vt:lpstr>PowerPoint Presentation</vt:lpstr>
      <vt:lpstr>Household electricity prices 1998</vt:lpstr>
      <vt:lpstr>Household electricity prices 2017</vt:lpstr>
      <vt:lpstr>PowerPoint Presentation</vt:lpstr>
      <vt:lpstr>UK wind generation May-June 2018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Renewable subsidies: destroyers of low cost electricity supplies</dc:title>
  <dc:creator>alan moran</dc:creator>
  <cp:lastModifiedBy>alan moran</cp:lastModifiedBy>
  <cp:revision>6</cp:revision>
  <cp:lastPrinted>2018-08-30T04:47:53Z</cp:lastPrinted>
  <dcterms:created xsi:type="dcterms:W3CDTF">2018-08-17T07:41:37Z</dcterms:created>
  <dcterms:modified xsi:type="dcterms:W3CDTF">2018-08-30T04:48:44Z</dcterms:modified>
</cp:coreProperties>
</file>